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CB58-F075-6362-718A-F39A3EC02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54809-4C43-DA79-0656-7EB6371BA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48D0-6251-9E3B-4F34-08C2C84D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D26F5-FE0E-D087-D005-60904732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132D-DAC0-4896-7A91-F35F79E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BE19-73DB-3C12-4454-A8C6B1FD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14769-5B97-661A-E927-837E3A36A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BAF9F-416B-928F-97CB-CF78634F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085BE-FE96-07C8-AC14-9482CD66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353E9-25EE-1DA1-B884-EF0532D3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01414-E349-B60F-37D8-0A91F7699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23F9E-E35C-7107-1493-0D0258FAA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5CD0-BF31-0C3B-47EB-07176005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FC38B-7D92-9646-0926-27838047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77C7F-72F0-33B8-8788-969D890C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E5B8-3385-3C2E-979B-57D51D05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3A050-DBEB-7569-9743-B143FDE4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9EFA-AE02-723D-B09E-734AE4CB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BE2D-6ABD-65A4-6AD4-655998B5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1235-1F3C-F85D-5D48-6725C4CA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98D1-0F17-148B-3FE5-8AD30633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694F7-CCFA-7317-9CFE-5889FAD5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D3D2C-468B-4B71-4B87-7BF9C6F5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233E-E394-652B-FBD2-D40A3B1A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DB4B-3671-872A-5E35-2B22149F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89DB-FFA3-6CF9-9F41-1DAAB5F0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3DCE-C8BF-0800-C39A-41F064C9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C6EB-A6ED-364F-31A1-6319F077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C4277-51A5-0479-4A6A-CA9C8715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28144-F9E3-7119-7F51-DDE30B2D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EC952-9BF4-82B2-A978-57AF6C9D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A25F-F7D4-8B63-73A5-7B848C2E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6BE6-3ECD-58DA-6D40-51BF0312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00C9E-E853-0675-8541-F76D7B36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9F4B2-F922-0819-1361-007290162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67BFF-783B-1EBA-6298-FD101F1BF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FBED0-0404-23F5-1E53-1CFB835A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48891-4345-A1A7-3FCD-54320F1A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A1252-835F-64DD-4968-96FAF543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A9FF-68BD-63B2-5B40-732560A0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75FF8-BFDF-375F-398D-423B8C3E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EC30-AA2C-C6AF-1A04-D5E01AD9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3585A-4F56-BE45-BEFD-3C939F26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4CC87-401D-0316-15D3-589B448B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04E1F-45FB-8EC1-E02B-25EF1A2C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ABA43-725D-2D3A-B35A-A2ADB273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2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759A-8CD4-B7BC-2C3C-94AD81A0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178F-ADD4-CCC7-68DC-78088FF5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BEC06-32BC-E00B-CE75-0F01822FB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133EB-B5B5-159E-7D59-06DD742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26B16-E1F6-3016-C674-F8E8D1F4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BF0CF-798B-A85A-6814-3D3910FA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EEB4-1869-0837-134B-3DA2929B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D458C-3ACC-42FC-A504-92E331ACF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CDB46-4029-EFA8-2EB3-BA549ABF1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F2C60-B37C-D775-8FCB-0DF15005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D70E3-3D21-0D95-C7E7-C5E90C95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2F5BE-A5C5-1058-78DC-C27F1DFF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49C7A-2463-1943-4763-09A53257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81D58-46B1-016B-F99F-6633AE03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6B23-292C-1CE9-69F0-9D10B9ED9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AD89-4EA2-1D48-9790-F325CCDF333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B757-06D2-433B-646D-456D02B3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55CBD-2F5A-0345-A3E5-AE24CF909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0813-15F2-BB4B-A8E1-27584F029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945C1CED-D711-DFD1-359F-C07FCE6D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2" b="-589"/>
          <a:stretch/>
        </p:blipFill>
        <p:spPr>
          <a:xfrm>
            <a:off x="6379924" y="335071"/>
            <a:ext cx="3140187" cy="6241755"/>
          </a:xfrm>
          <a:prstGeom prst="rect">
            <a:avLst/>
          </a:prstGeom>
        </p:spPr>
      </p:pic>
      <p:pic>
        <p:nvPicPr>
          <p:cNvPr id="11" name="Picture 10" descr="A picture containing text, building, arch, window&#10;&#10;Description automatically generated">
            <a:extLst>
              <a:ext uri="{FF2B5EF4-FFF2-40B4-BE49-F238E27FC236}">
                <a16:creationId xmlns:a16="http://schemas.microsoft.com/office/drawing/2014/main" id="{D1A2F882-6D3E-630D-47BD-3C8A1140C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004" y="335071"/>
            <a:ext cx="3344074" cy="61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Troy Sugrue</dc:creator>
  <cp:keywords/>
  <dc:description/>
  <cp:lastModifiedBy>Troy Sugrue</cp:lastModifiedBy>
  <cp:revision>3</cp:revision>
  <dcterms:created xsi:type="dcterms:W3CDTF">2023-01-18T22:50:34Z</dcterms:created>
  <dcterms:modified xsi:type="dcterms:W3CDTF">2023-01-18T23:17:29Z</dcterms:modified>
  <cp:category/>
</cp:coreProperties>
</file>