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8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60A944-B1C8-459E-B44B-4C6FB680A352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D1C6B7-858F-42BE-901E-B63C27009542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800" b="1" dirty="0"/>
            <a:t>Leader</a:t>
          </a:r>
        </a:p>
      </dgm:t>
    </dgm:pt>
    <dgm:pt modelId="{BFFF6313-6131-4920-8A95-4B9E0B6BA896}" type="parTrans" cxnId="{3D659A83-5A38-4660-B4FE-0EC68B4BAD56}">
      <dgm:prSet/>
      <dgm:spPr/>
      <dgm:t>
        <a:bodyPr/>
        <a:lstStyle/>
        <a:p>
          <a:endParaRPr lang="en-US"/>
        </a:p>
      </dgm:t>
    </dgm:pt>
    <dgm:pt modelId="{934E5588-A119-4BC4-8773-301091802778}" type="sibTrans" cxnId="{3D659A83-5A38-4660-B4FE-0EC68B4BAD56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130DF351-371F-4963-B0FB-7B7F5268520B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/>
            <a:t>Inquiring into an aspect of teacher practice</a:t>
          </a:r>
        </a:p>
      </dgm:t>
    </dgm:pt>
    <dgm:pt modelId="{33C428D1-B68B-46C6-8A29-ED7600B04BA3}" type="parTrans" cxnId="{FC817D45-45DA-4097-8A81-277F998104AD}">
      <dgm:prSet/>
      <dgm:spPr/>
      <dgm:t>
        <a:bodyPr/>
        <a:lstStyle/>
        <a:p>
          <a:endParaRPr lang="en-US"/>
        </a:p>
      </dgm:t>
    </dgm:pt>
    <dgm:pt modelId="{7FC5A3F6-B8F6-4C45-975B-1A23DDD19BD0}" type="sibTrans" cxnId="{FC817D45-45DA-4097-8A81-277F998104AD}">
      <dgm:prSet/>
      <dgm:spPr/>
      <dgm:t>
        <a:bodyPr/>
        <a:lstStyle/>
        <a:p>
          <a:endParaRPr lang="en-US"/>
        </a:p>
      </dgm:t>
    </dgm:pt>
    <dgm:pt modelId="{ED2FBB53-08AC-4C9A-9F95-E925BA6DC29A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/>
            <a:t>Inquiring into own instructional leadership through use of effective practice framework </a:t>
          </a:r>
        </a:p>
      </dgm:t>
    </dgm:pt>
    <dgm:pt modelId="{EFFA2F20-F4C6-4474-87F2-804C15196112}" type="parTrans" cxnId="{37325C7B-6A57-49BA-98E0-E646AA8EBCCE}">
      <dgm:prSet/>
      <dgm:spPr/>
      <dgm:t>
        <a:bodyPr/>
        <a:lstStyle/>
        <a:p>
          <a:endParaRPr lang="en-US"/>
        </a:p>
      </dgm:t>
    </dgm:pt>
    <dgm:pt modelId="{9CACABBF-8721-48C8-AEB8-35A33C289ADD}" type="sibTrans" cxnId="{37325C7B-6A57-49BA-98E0-E646AA8EBCCE}">
      <dgm:prSet/>
      <dgm:spPr/>
      <dgm:t>
        <a:bodyPr/>
        <a:lstStyle/>
        <a:p>
          <a:endParaRPr lang="en-US"/>
        </a:p>
      </dgm:t>
    </dgm:pt>
    <dgm:pt modelId="{4AB32416-B59E-45EF-A018-600DDE6A9DD2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800" b="1" dirty="0"/>
            <a:t>Teacher(s)</a:t>
          </a:r>
        </a:p>
      </dgm:t>
    </dgm:pt>
    <dgm:pt modelId="{73EC3EDE-4842-4FC9-AF5B-D21BFD41FE07}" type="parTrans" cxnId="{F4C52853-80D6-4C00-99FB-3C082094ED93}">
      <dgm:prSet/>
      <dgm:spPr/>
      <dgm:t>
        <a:bodyPr/>
        <a:lstStyle/>
        <a:p>
          <a:endParaRPr lang="en-US"/>
        </a:p>
      </dgm:t>
    </dgm:pt>
    <dgm:pt modelId="{CBA29EF7-8D3F-4BD4-B99E-496208635BA0}" type="sibTrans" cxnId="{F4C52853-80D6-4C00-99FB-3C082094ED93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E8A03E3C-D928-4FBF-AABA-42CD075B1333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400" dirty="0"/>
            <a:t>Inquiring into an aspect of their practice</a:t>
          </a:r>
        </a:p>
      </dgm:t>
    </dgm:pt>
    <dgm:pt modelId="{4938CF2E-812B-407E-A1E7-DDF9B4901D67}" type="parTrans" cxnId="{F4313A9E-7824-4853-A97F-03E3F294023C}">
      <dgm:prSet/>
      <dgm:spPr/>
      <dgm:t>
        <a:bodyPr/>
        <a:lstStyle/>
        <a:p>
          <a:endParaRPr lang="en-US"/>
        </a:p>
      </dgm:t>
    </dgm:pt>
    <dgm:pt modelId="{6EFB450A-6104-4C70-BBF1-A54DBB7722C4}" type="sibTrans" cxnId="{F4313A9E-7824-4853-A97F-03E3F294023C}">
      <dgm:prSet/>
      <dgm:spPr/>
      <dgm:t>
        <a:bodyPr/>
        <a:lstStyle/>
        <a:p>
          <a:endParaRPr lang="en-US"/>
        </a:p>
      </dgm:t>
    </dgm:pt>
    <dgm:pt modelId="{AE40017A-45AB-4292-8ED7-1B0DE0750ACD}">
      <dgm:prSet phldrT="[Text]" phldr="1"/>
      <dgm:spPr>
        <a:solidFill>
          <a:schemeClr val="accent4"/>
        </a:solidFill>
      </dgm:spPr>
      <dgm:t>
        <a:bodyPr/>
        <a:lstStyle/>
        <a:p>
          <a:endParaRPr lang="en-US" sz="1800" dirty="0"/>
        </a:p>
      </dgm:t>
    </dgm:pt>
    <dgm:pt modelId="{3D627773-BAEF-47FA-9AEB-754F3F98C0F4}" type="parTrans" cxnId="{FDF66EBD-6177-49A4-A19C-C106DDBD057A}">
      <dgm:prSet/>
      <dgm:spPr/>
      <dgm:t>
        <a:bodyPr/>
        <a:lstStyle/>
        <a:p>
          <a:endParaRPr lang="en-US"/>
        </a:p>
      </dgm:t>
    </dgm:pt>
    <dgm:pt modelId="{67010321-6103-464D-B8E6-653949B4DCC5}" type="sibTrans" cxnId="{FDF66EBD-6177-49A4-A19C-C106DDBD057A}">
      <dgm:prSet/>
      <dgm:spPr/>
      <dgm:t>
        <a:bodyPr/>
        <a:lstStyle/>
        <a:p>
          <a:endParaRPr lang="en-US"/>
        </a:p>
      </dgm:t>
    </dgm:pt>
    <dgm:pt modelId="{37EF013F-AA06-4409-A6DF-04AE73BAC266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800" b="1" dirty="0"/>
            <a:t>Students</a:t>
          </a:r>
        </a:p>
      </dgm:t>
    </dgm:pt>
    <dgm:pt modelId="{6E2F79BD-4D9A-4E5C-A3EC-7CA369BFA010}" type="parTrans" cxnId="{273787C3-4355-4C97-A0B0-1E73E63B7F49}">
      <dgm:prSet/>
      <dgm:spPr/>
      <dgm:t>
        <a:bodyPr/>
        <a:lstStyle/>
        <a:p>
          <a:endParaRPr lang="en-US"/>
        </a:p>
      </dgm:t>
    </dgm:pt>
    <dgm:pt modelId="{EA25F681-B0CA-40CD-AD33-35468015C81C}" type="sibTrans" cxnId="{273787C3-4355-4C97-A0B0-1E73E63B7F49}">
      <dgm:prSet/>
      <dgm:spPr/>
      <dgm:t>
        <a:bodyPr/>
        <a:lstStyle/>
        <a:p>
          <a:endParaRPr lang="en-US"/>
        </a:p>
      </dgm:t>
    </dgm:pt>
    <dgm:pt modelId="{8E0A48E4-C75A-4227-954C-C7A858E48211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000" dirty="0"/>
            <a:t>Improved outcomes for students</a:t>
          </a:r>
        </a:p>
      </dgm:t>
    </dgm:pt>
    <dgm:pt modelId="{49DCC253-BB28-4EBD-8A8F-C6C1D68D2449}" type="parTrans" cxnId="{B7B236EB-4E23-48D3-9C96-06A68B73E799}">
      <dgm:prSet/>
      <dgm:spPr/>
      <dgm:t>
        <a:bodyPr/>
        <a:lstStyle/>
        <a:p>
          <a:endParaRPr lang="en-US"/>
        </a:p>
      </dgm:t>
    </dgm:pt>
    <dgm:pt modelId="{AE9341DF-0805-4A3C-B9CC-594079348E14}" type="sibTrans" cxnId="{B7B236EB-4E23-48D3-9C96-06A68B73E799}">
      <dgm:prSet/>
      <dgm:spPr/>
      <dgm:t>
        <a:bodyPr/>
        <a:lstStyle/>
        <a:p>
          <a:endParaRPr lang="en-US"/>
        </a:p>
      </dgm:t>
    </dgm:pt>
    <dgm:pt modelId="{41D2BE04-2FE9-46B0-AEE8-0FC11D8F43E6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2000" dirty="0"/>
            <a:t>Student describing what has changed for them</a:t>
          </a:r>
        </a:p>
      </dgm:t>
    </dgm:pt>
    <dgm:pt modelId="{6148AA24-91B1-45DD-8AE4-FB4C450CF853}" type="parTrans" cxnId="{BE59CFF9-BE9D-4DE6-8DE9-9CE3387844D9}">
      <dgm:prSet/>
      <dgm:spPr/>
      <dgm:t>
        <a:bodyPr/>
        <a:lstStyle/>
        <a:p>
          <a:endParaRPr lang="en-US"/>
        </a:p>
      </dgm:t>
    </dgm:pt>
    <dgm:pt modelId="{E9A8E592-3CAD-434A-ABDA-4291074D8D25}" type="sibTrans" cxnId="{BE59CFF9-BE9D-4DE6-8DE9-9CE3387844D9}">
      <dgm:prSet/>
      <dgm:spPr/>
      <dgm:t>
        <a:bodyPr/>
        <a:lstStyle/>
        <a:p>
          <a:endParaRPr lang="en-US"/>
        </a:p>
      </dgm:t>
    </dgm:pt>
    <dgm:pt modelId="{F4881981-E8A7-4D7D-BC76-7C3A2047DE56}">
      <dgm:prSet/>
      <dgm:spPr>
        <a:solidFill>
          <a:schemeClr val="accent4"/>
        </a:solidFill>
      </dgm:spPr>
      <dgm:t>
        <a:bodyPr/>
        <a:lstStyle/>
        <a:p>
          <a:r>
            <a:rPr lang="en-US" b="1" dirty="0"/>
            <a:t>Facilitator/ Mentor</a:t>
          </a:r>
        </a:p>
      </dgm:t>
    </dgm:pt>
    <dgm:pt modelId="{6B233208-E5FD-4E55-8F9A-3959188A5875}" type="parTrans" cxnId="{AA0AD477-C306-4F4E-B753-898125D4C164}">
      <dgm:prSet/>
      <dgm:spPr/>
      <dgm:t>
        <a:bodyPr/>
        <a:lstStyle/>
        <a:p>
          <a:endParaRPr lang="en-US"/>
        </a:p>
      </dgm:t>
    </dgm:pt>
    <dgm:pt modelId="{3C1A4AEA-700E-4234-A11E-6AC0771214B7}" type="sibTrans" cxnId="{AA0AD477-C306-4F4E-B753-898125D4C164}">
      <dgm:prSet/>
      <dgm:spPr>
        <a:solidFill>
          <a:schemeClr val="tx1"/>
        </a:solidFill>
      </dgm:spPr>
      <dgm:t>
        <a:bodyPr/>
        <a:lstStyle/>
        <a:p>
          <a:endParaRPr lang="en-US"/>
        </a:p>
      </dgm:t>
    </dgm:pt>
    <dgm:pt modelId="{7E1DB3DE-36F3-47C5-8A8F-4D4E0FDA4F4F}" type="pres">
      <dgm:prSet presAssocID="{D760A944-B1C8-459E-B44B-4C6FB680A352}" presName="Name0" presStyleCnt="0">
        <dgm:presLayoutVars>
          <dgm:dir/>
          <dgm:resizeHandles val="exact"/>
        </dgm:presLayoutVars>
      </dgm:prSet>
      <dgm:spPr/>
    </dgm:pt>
    <dgm:pt modelId="{F89BFFB2-291C-46D9-89FA-CBDE7F6297EA}" type="pres">
      <dgm:prSet presAssocID="{F4881981-E8A7-4D7D-BC76-7C3A2047DE56}" presName="composite" presStyleCnt="0"/>
      <dgm:spPr/>
    </dgm:pt>
    <dgm:pt modelId="{604D94EE-ABF9-422D-B79C-E3C49322BC12}" type="pres">
      <dgm:prSet presAssocID="{F4881981-E8A7-4D7D-BC76-7C3A2047DE56}" presName="imagSh" presStyleLbl="bgImgPlace1" presStyleIdx="0" presStyleCnt="4" custScaleX="100322" custScaleY="96793"/>
      <dgm:spPr>
        <a:solidFill>
          <a:schemeClr val="bg1"/>
        </a:solidFill>
      </dgm:spPr>
    </dgm:pt>
    <dgm:pt modelId="{E89AA2D5-694B-4134-B14F-E2B547F2B2DF}" type="pres">
      <dgm:prSet presAssocID="{F4881981-E8A7-4D7D-BC76-7C3A2047DE56}" presName="txNode" presStyleLbl="node1" presStyleIdx="0" presStyleCnt="4" custScaleX="137778" custScaleY="204660" custLinFactNeighborX="-7521" custLinFactNeighborY="-1564">
        <dgm:presLayoutVars>
          <dgm:bulletEnabled val="1"/>
        </dgm:presLayoutVars>
      </dgm:prSet>
      <dgm:spPr/>
    </dgm:pt>
    <dgm:pt modelId="{336B1098-7CBA-4D5D-9C88-CC0EBC3E3149}" type="pres">
      <dgm:prSet presAssocID="{3C1A4AEA-700E-4234-A11E-6AC0771214B7}" presName="sibTrans" presStyleLbl="sibTrans2D1" presStyleIdx="0" presStyleCnt="3" custLinFactNeighborX="74016" custLinFactNeighborY="-4545"/>
      <dgm:spPr/>
    </dgm:pt>
    <dgm:pt modelId="{26E8F432-9034-4C97-8C3A-271EB72E5A79}" type="pres">
      <dgm:prSet presAssocID="{3C1A4AEA-700E-4234-A11E-6AC0771214B7}" presName="connTx" presStyleLbl="sibTrans2D1" presStyleIdx="0" presStyleCnt="3"/>
      <dgm:spPr/>
    </dgm:pt>
    <dgm:pt modelId="{6384B107-6C33-44D1-A6B0-B85E042BC175}" type="pres">
      <dgm:prSet presAssocID="{65D1C6B7-858F-42BE-901E-B63C27009542}" presName="composite" presStyleCnt="0"/>
      <dgm:spPr/>
    </dgm:pt>
    <dgm:pt modelId="{64B7973F-FB47-4AF7-917F-2FA08B483C94}" type="pres">
      <dgm:prSet presAssocID="{65D1C6B7-858F-42BE-901E-B63C27009542}" presName="imagSh" presStyleLbl="bgImgPlace1" presStyleIdx="1" presStyleCnt="4" custScaleX="100712" custScaleY="101417"/>
      <dgm:spPr>
        <a:solidFill>
          <a:schemeClr val="bg1"/>
        </a:solidFill>
      </dgm:spPr>
    </dgm:pt>
    <dgm:pt modelId="{3F5EE370-6337-4E9C-B0C3-9B55257762B4}" type="pres">
      <dgm:prSet presAssocID="{65D1C6B7-858F-42BE-901E-B63C27009542}" presName="txNode" presStyleLbl="node1" presStyleIdx="1" presStyleCnt="4" custScaleX="136703" custScaleY="235776">
        <dgm:presLayoutVars>
          <dgm:bulletEnabled val="1"/>
        </dgm:presLayoutVars>
      </dgm:prSet>
      <dgm:spPr/>
    </dgm:pt>
    <dgm:pt modelId="{7F406ABB-2B57-44DF-8CAD-42FEDE646D55}" type="pres">
      <dgm:prSet presAssocID="{934E5588-A119-4BC4-8773-301091802778}" presName="sibTrans" presStyleLbl="sibTrans2D1" presStyleIdx="1" presStyleCnt="3" custLinFactNeighborX="61218" custLinFactNeighborY="-2326"/>
      <dgm:spPr/>
    </dgm:pt>
    <dgm:pt modelId="{796CFBA5-3258-4AF6-9D62-BDF203D625C2}" type="pres">
      <dgm:prSet presAssocID="{934E5588-A119-4BC4-8773-301091802778}" presName="connTx" presStyleLbl="sibTrans2D1" presStyleIdx="1" presStyleCnt="3"/>
      <dgm:spPr/>
    </dgm:pt>
    <dgm:pt modelId="{D66F65C2-BAAF-4BE7-A86C-74C307C52D6E}" type="pres">
      <dgm:prSet presAssocID="{4AB32416-B59E-45EF-A018-600DDE6A9DD2}" presName="composite" presStyleCnt="0"/>
      <dgm:spPr/>
    </dgm:pt>
    <dgm:pt modelId="{8BEC9196-C9A3-4499-805B-DDB8029CA51B}" type="pres">
      <dgm:prSet presAssocID="{4AB32416-B59E-45EF-A018-600DDE6A9DD2}" presName="imagSh" presStyleLbl="bgImgPlace1" presStyleIdx="2" presStyleCnt="4"/>
      <dgm:spPr>
        <a:solidFill>
          <a:schemeClr val="bg1"/>
        </a:solidFill>
      </dgm:spPr>
    </dgm:pt>
    <dgm:pt modelId="{AE30D3D5-5532-437B-B41D-380E8F6E7953}" type="pres">
      <dgm:prSet presAssocID="{4AB32416-B59E-45EF-A018-600DDE6A9DD2}" presName="txNode" presStyleLbl="node1" presStyleIdx="2" presStyleCnt="4" custScaleX="175775" custScaleY="274226">
        <dgm:presLayoutVars>
          <dgm:bulletEnabled val="1"/>
        </dgm:presLayoutVars>
      </dgm:prSet>
      <dgm:spPr/>
    </dgm:pt>
    <dgm:pt modelId="{D408063D-C9DA-4DEE-A192-4B147F95F7D8}" type="pres">
      <dgm:prSet presAssocID="{CBA29EF7-8D3F-4BD4-B99E-496208635BA0}" presName="sibTrans" presStyleLbl="sibTrans2D1" presStyleIdx="2" presStyleCnt="3" custLinFactNeighborX="84364" custLinFactNeighborY="-5099"/>
      <dgm:spPr/>
    </dgm:pt>
    <dgm:pt modelId="{ED59DD66-5127-4116-9D94-71062A4053AF}" type="pres">
      <dgm:prSet presAssocID="{CBA29EF7-8D3F-4BD4-B99E-496208635BA0}" presName="connTx" presStyleLbl="sibTrans2D1" presStyleIdx="2" presStyleCnt="3"/>
      <dgm:spPr/>
    </dgm:pt>
    <dgm:pt modelId="{8E389514-265F-42F6-947E-B7A061FC3068}" type="pres">
      <dgm:prSet presAssocID="{37EF013F-AA06-4409-A6DF-04AE73BAC266}" presName="composite" presStyleCnt="0"/>
      <dgm:spPr/>
    </dgm:pt>
    <dgm:pt modelId="{91560BF8-CD1D-4EF3-9876-4013C5E2AB1E}" type="pres">
      <dgm:prSet presAssocID="{37EF013F-AA06-4409-A6DF-04AE73BAC266}" presName="imagSh" presStyleLbl="bgImgPlace1" presStyleIdx="3" presStyleCnt="4" custLinFactNeighborX="-3731" custLinFactNeighborY="1599"/>
      <dgm:spPr>
        <a:solidFill>
          <a:schemeClr val="bg1"/>
        </a:solidFill>
      </dgm:spPr>
    </dgm:pt>
    <dgm:pt modelId="{104BDAD6-009C-47D5-83B3-F4EFB7A58A78}" type="pres">
      <dgm:prSet presAssocID="{37EF013F-AA06-4409-A6DF-04AE73BAC266}" presName="txNode" presStyleLbl="node1" presStyleIdx="3" presStyleCnt="4" custScaleX="123470" custScaleY="312864" custLinFactNeighborX="161" custLinFactNeighborY="-2140">
        <dgm:presLayoutVars>
          <dgm:bulletEnabled val="1"/>
        </dgm:presLayoutVars>
      </dgm:prSet>
      <dgm:spPr/>
    </dgm:pt>
  </dgm:ptLst>
  <dgm:cxnLst>
    <dgm:cxn modelId="{C399C00B-7AE9-4673-84CA-8CFC46046EE5}" type="presOf" srcId="{F4881981-E8A7-4D7D-BC76-7C3A2047DE56}" destId="{E89AA2D5-694B-4134-B14F-E2B547F2B2DF}" srcOrd="0" destOrd="0" presId="urn:microsoft.com/office/officeart/2005/8/layout/hProcess10"/>
    <dgm:cxn modelId="{A0FBF123-392F-4915-910E-39753406BC64}" type="presOf" srcId="{ED2FBB53-08AC-4C9A-9F95-E925BA6DC29A}" destId="{3F5EE370-6337-4E9C-B0C3-9B55257762B4}" srcOrd="0" destOrd="2" presId="urn:microsoft.com/office/officeart/2005/8/layout/hProcess10"/>
    <dgm:cxn modelId="{56361A31-9A1B-450B-8681-C88E8430D1E6}" type="presOf" srcId="{130DF351-371F-4963-B0FB-7B7F5268520B}" destId="{3F5EE370-6337-4E9C-B0C3-9B55257762B4}" srcOrd="0" destOrd="1" presId="urn:microsoft.com/office/officeart/2005/8/layout/hProcess10"/>
    <dgm:cxn modelId="{FC817D45-45DA-4097-8A81-277F998104AD}" srcId="{65D1C6B7-858F-42BE-901E-B63C27009542}" destId="{130DF351-371F-4963-B0FB-7B7F5268520B}" srcOrd="0" destOrd="0" parTransId="{33C428D1-B68B-46C6-8A29-ED7600B04BA3}" sibTransId="{7FC5A3F6-B8F6-4C45-975B-1A23DDD19BD0}"/>
    <dgm:cxn modelId="{40F2784D-E56D-4964-A226-F639CDD4CF5A}" type="presOf" srcId="{41D2BE04-2FE9-46B0-AEE8-0FC11D8F43E6}" destId="{104BDAD6-009C-47D5-83B3-F4EFB7A58A78}" srcOrd="0" destOrd="2" presId="urn:microsoft.com/office/officeart/2005/8/layout/hProcess10"/>
    <dgm:cxn modelId="{F4725A4D-F87F-4753-92B9-82883C489EEB}" type="presOf" srcId="{CBA29EF7-8D3F-4BD4-B99E-496208635BA0}" destId="{ED59DD66-5127-4116-9D94-71062A4053AF}" srcOrd="1" destOrd="0" presId="urn:microsoft.com/office/officeart/2005/8/layout/hProcess10"/>
    <dgm:cxn modelId="{6EB80B73-D9F2-408F-A2F7-15F027D443FA}" type="presOf" srcId="{3C1A4AEA-700E-4234-A11E-6AC0771214B7}" destId="{26E8F432-9034-4C97-8C3A-271EB72E5A79}" srcOrd="1" destOrd="0" presId="urn:microsoft.com/office/officeart/2005/8/layout/hProcess10"/>
    <dgm:cxn modelId="{9A812353-0DDD-4A49-8E38-F40D700106AF}" type="presOf" srcId="{8E0A48E4-C75A-4227-954C-C7A858E48211}" destId="{104BDAD6-009C-47D5-83B3-F4EFB7A58A78}" srcOrd="0" destOrd="1" presId="urn:microsoft.com/office/officeart/2005/8/layout/hProcess10"/>
    <dgm:cxn modelId="{F4C52853-80D6-4C00-99FB-3C082094ED93}" srcId="{D760A944-B1C8-459E-B44B-4C6FB680A352}" destId="{4AB32416-B59E-45EF-A018-600DDE6A9DD2}" srcOrd="2" destOrd="0" parTransId="{73EC3EDE-4842-4FC9-AF5B-D21BFD41FE07}" sibTransId="{CBA29EF7-8D3F-4BD4-B99E-496208635BA0}"/>
    <dgm:cxn modelId="{AA0AD477-C306-4F4E-B753-898125D4C164}" srcId="{D760A944-B1C8-459E-B44B-4C6FB680A352}" destId="{F4881981-E8A7-4D7D-BC76-7C3A2047DE56}" srcOrd="0" destOrd="0" parTransId="{6B233208-E5FD-4E55-8F9A-3959188A5875}" sibTransId="{3C1A4AEA-700E-4234-A11E-6AC0771214B7}"/>
    <dgm:cxn modelId="{7D320B78-BC26-4D99-AFAF-0059522BD393}" type="presOf" srcId="{4AB32416-B59E-45EF-A018-600DDE6A9DD2}" destId="{AE30D3D5-5532-437B-B41D-380E8F6E7953}" srcOrd="0" destOrd="0" presId="urn:microsoft.com/office/officeart/2005/8/layout/hProcess10"/>
    <dgm:cxn modelId="{37325C7B-6A57-49BA-98E0-E646AA8EBCCE}" srcId="{65D1C6B7-858F-42BE-901E-B63C27009542}" destId="{ED2FBB53-08AC-4C9A-9F95-E925BA6DC29A}" srcOrd="1" destOrd="0" parTransId="{EFFA2F20-F4C6-4474-87F2-804C15196112}" sibTransId="{9CACABBF-8721-48C8-AEB8-35A33C289ADD}"/>
    <dgm:cxn modelId="{2EA48383-C075-43AE-A003-0D91903868B2}" type="presOf" srcId="{D760A944-B1C8-459E-B44B-4C6FB680A352}" destId="{7E1DB3DE-36F3-47C5-8A8F-4D4E0FDA4F4F}" srcOrd="0" destOrd="0" presId="urn:microsoft.com/office/officeart/2005/8/layout/hProcess10"/>
    <dgm:cxn modelId="{3D659A83-5A38-4660-B4FE-0EC68B4BAD56}" srcId="{D760A944-B1C8-459E-B44B-4C6FB680A352}" destId="{65D1C6B7-858F-42BE-901E-B63C27009542}" srcOrd="1" destOrd="0" parTransId="{BFFF6313-6131-4920-8A95-4B9E0B6BA896}" sibTransId="{934E5588-A119-4BC4-8773-301091802778}"/>
    <dgm:cxn modelId="{AA40A38E-B8EC-4013-857F-F8378EBFAFC3}" type="presOf" srcId="{65D1C6B7-858F-42BE-901E-B63C27009542}" destId="{3F5EE370-6337-4E9C-B0C3-9B55257762B4}" srcOrd="0" destOrd="0" presId="urn:microsoft.com/office/officeart/2005/8/layout/hProcess10"/>
    <dgm:cxn modelId="{F4313A9E-7824-4853-A97F-03E3F294023C}" srcId="{4AB32416-B59E-45EF-A018-600DDE6A9DD2}" destId="{E8A03E3C-D928-4FBF-AABA-42CD075B1333}" srcOrd="0" destOrd="0" parTransId="{4938CF2E-812B-407E-A1E7-DDF9B4901D67}" sibTransId="{6EFB450A-6104-4C70-BBF1-A54DBB7722C4}"/>
    <dgm:cxn modelId="{F02E51A5-3D94-47A0-B9CB-452D93C638B5}" type="presOf" srcId="{AE40017A-45AB-4292-8ED7-1B0DE0750ACD}" destId="{AE30D3D5-5532-437B-B41D-380E8F6E7953}" srcOrd="0" destOrd="2" presId="urn:microsoft.com/office/officeart/2005/8/layout/hProcess10"/>
    <dgm:cxn modelId="{0451B2A8-C66D-4DB0-9BC4-629E70E187F3}" type="presOf" srcId="{CBA29EF7-8D3F-4BD4-B99E-496208635BA0}" destId="{D408063D-C9DA-4DEE-A192-4B147F95F7D8}" srcOrd="0" destOrd="0" presId="urn:microsoft.com/office/officeart/2005/8/layout/hProcess10"/>
    <dgm:cxn modelId="{18FDDCAB-6F1D-4055-BD0D-04F8D6CF13C7}" type="presOf" srcId="{3C1A4AEA-700E-4234-A11E-6AC0771214B7}" destId="{336B1098-7CBA-4D5D-9C88-CC0EBC3E3149}" srcOrd="0" destOrd="0" presId="urn:microsoft.com/office/officeart/2005/8/layout/hProcess10"/>
    <dgm:cxn modelId="{2F4499B2-D84C-4797-86DE-F2F7721CDDA7}" type="presOf" srcId="{934E5588-A119-4BC4-8773-301091802778}" destId="{7F406ABB-2B57-44DF-8CAD-42FEDE646D55}" srcOrd="0" destOrd="0" presId="urn:microsoft.com/office/officeart/2005/8/layout/hProcess10"/>
    <dgm:cxn modelId="{FDF66EBD-6177-49A4-A19C-C106DDBD057A}" srcId="{4AB32416-B59E-45EF-A018-600DDE6A9DD2}" destId="{AE40017A-45AB-4292-8ED7-1B0DE0750ACD}" srcOrd="1" destOrd="0" parTransId="{3D627773-BAEF-47FA-9AEB-754F3F98C0F4}" sibTransId="{67010321-6103-464D-B8E6-653949B4DCC5}"/>
    <dgm:cxn modelId="{273787C3-4355-4C97-A0B0-1E73E63B7F49}" srcId="{D760A944-B1C8-459E-B44B-4C6FB680A352}" destId="{37EF013F-AA06-4409-A6DF-04AE73BAC266}" srcOrd="3" destOrd="0" parTransId="{6E2F79BD-4D9A-4E5C-A3EC-7CA369BFA010}" sibTransId="{EA25F681-B0CA-40CD-AD33-35468015C81C}"/>
    <dgm:cxn modelId="{ABF033DC-11E3-4DBA-A294-9F12F84B9AF7}" type="presOf" srcId="{934E5588-A119-4BC4-8773-301091802778}" destId="{796CFBA5-3258-4AF6-9D62-BDF203D625C2}" srcOrd="1" destOrd="0" presId="urn:microsoft.com/office/officeart/2005/8/layout/hProcess10"/>
    <dgm:cxn modelId="{B7B236EB-4E23-48D3-9C96-06A68B73E799}" srcId="{37EF013F-AA06-4409-A6DF-04AE73BAC266}" destId="{8E0A48E4-C75A-4227-954C-C7A858E48211}" srcOrd="0" destOrd="0" parTransId="{49DCC253-BB28-4EBD-8A8F-C6C1D68D2449}" sibTransId="{AE9341DF-0805-4A3C-B9CC-594079348E14}"/>
    <dgm:cxn modelId="{903D0CF7-C05C-454A-A3D1-DF0A631C0572}" type="presOf" srcId="{E8A03E3C-D928-4FBF-AABA-42CD075B1333}" destId="{AE30D3D5-5532-437B-B41D-380E8F6E7953}" srcOrd="0" destOrd="1" presId="urn:microsoft.com/office/officeart/2005/8/layout/hProcess10"/>
    <dgm:cxn modelId="{BE59CFF9-BE9D-4DE6-8DE9-9CE3387844D9}" srcId="{37EF013F-AA06-4409-A6DF-04AE73BAC266}" destId="{41D2BE04-2FE9-46B0-AEE8-0FC11D8F43E6}" srcOrd="1" destOrd="0" parTransId="{6148AA24-91B1-45DD-8AE4-FB4C450CF853}" sibTransId="{E9A8E592-3CAD-434A-ABDA-4291074D8D25}"/>
    <dgm:cxn modelId="{9D756CFC-1189-4161-AA19-705D3A57CFF3}" type="presOf" srcId="{37EF013F-AA06-4409-A6DF-04AE73BAC266}" destId="{104BDAD6-009C-47D5-83B3-F4EFB7A58A78}" srcOrd="0" destOrd="0" presId="urn:microsoft.com/office/officeart/2005/8/layout/hProcess10"/>
    <dgm:cxn modelId="{659684A9-B90F-420B-B5A9-B74D78DACFD8}" type="presParOf" srcId="{7E1DB3DE-36F3-47C5-8A8F-4D4E0FDA4F4F}" destId="{F89BFFB2-291C-46D9-89FA-CBDE7F6297EA}" srcOrd="0" destOrd="0" presId="urn:microsoft.com/office/officeart/2005/8/layout/hProcess10"/>
    <dgm:cxn modelId="{B59F480C-BB72-4A43-972C-B55CE90D2011}" type="presParOf" srcId="{F89BFFB2-291C-46D9-89FA-CBDE7F6297EA}" destId="{604D94EE-ABF9-422D-B79C-E3C49322BC12}" srcOrd="0" destOrd="0" presId="urn:microsoft.com/office/officeart/2005/8/layout/hProcess10"/>
    <dgm:cxn modelId="{740DF9C1-1DEE-409A-97E2-6666A2EEC8FB}" type="presParOf" srcId="{F89BFFB2-291C-46D9-89FA-CBDE7F6297EA}" destId="{E89AA2D5-694B-4134-B14F-E2B547F2B2DF}" srcOrd="1" destOrd="0" presId="urn:microsoft.com/office/officeart/2005/8/layout/hProcess10"/>
    <dgm:cxn modelId="{4940FD5C-0EE9-4E50-AD08-E91253BCCE29}" type="presParOf" srcId="{7E1DB3DE-36F3-47C5-8A8F-4D4E0FDA4F4F}" destId="{336B1098-7CBA-4D5D-9C88-CC0EBC3E3149}" srcOrd="1" destOrd="0" presId="urn:microsoft.com/office/officeart/2005/8/layout/hProcess10"/>
    <dgm:cxn modelId="{B6464A46-417D-4FE0-9D4F-14F78492F62E}" type="presParOf" srcId="{336B1098-7CBA-4D5D-9C88-CC0EBC3E3149}" destId="{26E8F432-9034-4C97-8C3A-271EB72E5A79}" srcOrd="0" destOrd="0" presId="urn:microsoft.com/office/officeart/2005/8/layout/hProcess10"/>
    <dgm:cxn modelId="{BC45ACF8-DEB0-4244-8EE0-D72B23FD41E1}" type="presParOf" srcId="{7E1DB3DE-36F3-47C5-8A8F-4D4E0FDA4F4F}" destId="{6384B107-6C33-44D1-A6B0-B85E042BC175}" srcOrd="2" destOrd="0" presId="urn:microsoft.com/office/officeart/2005/8/layout/hProcess10"/>
    <dgm:cxn modelId="{3D57E8B8-C07E-4959-A50C-35E91106647E}" type="presParOf" srcId="{6384B107-6C33-44D1-A6B0-B85E042BC175}" destId="{64B7973F-FB47-4AF7-917F-2FA08B483C94}" srcOrd="0" destOrd="0" presId="urn:microsoft.com/office/officeart/2005/8/layout/hProcess10"/>
    <dgm:cxn modelId="{7BC28200-92D9-427D-ADC9-8BA2D21AAA84}" type="presParOf" srcId="{6384B107-6C33-44D1-A6B0-B85E042BC175}" destId="{3F5EE370-6337-4E9C-B0C3-9B55257762B4}" srcOrd="1" destOrd="0" presId="urn:microsoft.com/office/officeart/2005/8/layout/hProcess10"/>
    <dgm:cxn modelId="{B18C50A8-2951-4CB6-B06A-45A34B56C079}" type="presParOf" srcId="{7E1DB3DE-36F3-47C5-8A8F-4D4E0FDA4F4F}" destId="{7F406ABB-2B57-44DF-8CAD-42FEDE646D55}" srcOrd="3" destOrd="0" presId="urn:microsoft.com/office/officeart/2005/8/layout/hProcess10"/>
    <dgm:cxn modelId="{77BEE0DE-91D1-4D11-9FD9-E1567FEE1D7D}" type="presParOf" srcId="{7F406ABB-2B57-44DF-8CAD-42FEDE646D55}" destId="{796CFBA5-3258-4AF6-9D62-BDF203D625C2}" srcOrd="0" destOrd="0" presId="urn:microsoft.com/office/officeart/2005/8/layout/hProcess10"/>
    <dgm:cxn modelId="{E166B213-2256-4E4D-9C17-EDDAEFA0E25D}" type="presParOf" srcId="{7E1DB3DE-36F3-47C5-8A8F-4D4E0FDA4F4F}" destId="{D66F65C2-BAAF-4BE7-A86C-74C307C52D6E}" srcOrd="4" destOrd="0" presId="urn:microsoft.com/office/officeart/2005/8/layout/hProcess10"/>
    <dgm:cxn modelId="{A3F4D2F4-7779-4855-9270-CCE3EF3983BA}" type="presParOf" srcId="{D66F65C2-BAAF-4BE7-A86C-74C307C52D6E}" destId="{8BEC9196-C9A3-4499-805B-DDB8029CA51B}" srcOrd="0" destOrd="0" presId="urn:microsoft.com/office/officeart/2005/8/layout/hProcess10"/>
    <dgm:cxn modelId="{257012F0-0036-443B-B160-CA719B9A5805}" type="presParOf" srcId="{D66F65C2-BAAF-4BE7-A86C-74C307C52D6E}" destId="{AE30D3D5-5532-437B-B41D-380E8F6E7953}" srcOrd="1" destOrd="0" presId="urn:microsoft.com/office/officeart/2005/8/layout/hProcess10"/>
    <dgm:cxn modelId="{1A1C3D6D-200A-4D5B-83C3-170DC3E3B8A7}" type="presParOf" srcId="{7E1DB3DE-36F3-47C5-8A8F-4D4E0FDA4F4F}" destId="{D408063D-C9DA-4DEE-A192-4B147F95F7D8}" srcOrd="5" destOrd="0" presId="urn:microsoft.com/office/officeart/2005/8/layout/hProcess10"/>
    <dgm:cxn modelId="{2FD34D23-8E58-4DA4-85AA-9B323B218DFF}" type="presParOf" srcId="{D408063D-C9DA-4DEE-A192-4B147F95F7D8}" destId="{ED59DD66-5127-4116-9D94-71062A4053AF}" srcOrd="0" destOrd="0" presId="urn:microsoft.com/office/officeart/2005/8/layout/hProcess10"/>
    <dgm:cxn modelId="{9987658C-BF0A-4487-9AFF-620B0DE32F21}" type="presParOf" srcId="{7E1DB3DE-36F3-47C5-8A8F-4D4E0FDA4F4F}" destId="{8E389514-265F-42F6-947E-B7A061FC3068}" srcOrd="6" destOrd="0" presId="urn:microsoft.com/office/officeart/2005/8/layout/hProcess10"/>
    <dgm:cxn modelId="{65056E8C-BDF6-49E4-97E3-271A446D93C5}" type="presParOf" srcId="{8E389514-265F-42F6-947E-B7A061FC3068}" destId="{91560BF8-CD1D-4EF3-9876-4013C5E2AB1E}" srcOrd="0" destOrd="0" presId="urn:microsoft.com/office/officeart/2005/8/layout/hProcess10"/>
    <dgm:cxn modelId="{CC1F6F8D-BA35-4DA8-A55B-4B1C3F7B4B04}" type="presParOf" srcId="{8E389514-265F-42F6-947E-B7A061FC3068}" destId="{104BDAD6-009C-47D5-83B3-F4EFB7A58A78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4D94EE-ABF9-422D-B79C-E3C49322BC12}">
      <dsp:nvSpPr>
        <dsp:cNvPr id="0" name=""/>
        <dsp:cNvSpPr/>
      </dsp:nvSpPr>
      <dsp:spPr>
        <a:xfrm>
          <a:off x="43922" y="792844"/>
          <a:ext cx="1557495" cy="1502707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9AA2D5-694B-4134-B14F-E2B547F2B2DF}">
      <dsp:nvSpPr>
        <dsp:cNvPr id="0" name=""/>
        <dsp:cNvSpPr/>
      </dsp:nvSpPr>
      <dsp:spPr>
        <a:xfrm>
          <a:off x="0" y="862745"/>
          <a:ext cx="2138998" cy="3177339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Facilitator/ Mentor</a:t>
          </a:r>
        </a:p>
      </dsp:txBody>
      <dsp:txXfrm>
        <a:off x="62649" y="925394"/>
        <a:ext cx="2013700" cy="3052041"/>
      </dsp:txXfrm>
    </dsp:sp>
    <dsp:sp modelId="{336B1098-7CBA-4D5D-9C88-CC0EBC3E3149}">
      <dsp:nvSpPr>
        <dsp:cNvPr id="0" name=""/>
        <dsp:cNvSpPr/>
      </dsp:nvSpPr>
      <dsp:spPr>
        <a:xfrm rot="21540757">
          <a:off x="2315132" y="1316697"/>
          <a:ext cx="410195" cy="37304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2315140" y="1392270"/>
        <a:ext cx="298282" cy="223825"/>
      </dsp:txXfrm>
    </dsp:sp>
    <dsp:sp modelId="{64B7973F-FB47-4AF7-917F-2FA08B483C94}">
      <dsp:nvSpPr>
        <dsp:cNvPr id="0" name=""/>
        <dsp:cNvSpPr/>
      </dsp:nvSpPr>
      <dsp:spPr>
        <a:xfrm>
          <a:off x="2773231" y="709859"/>
          <a:ext cx="1563550" cy="1574495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5EE370-6337-4E9C-B0C3-9B55257762B4}">
      <dsp:nvSpPr>
        <dsp:cNvPr id="0" name=""/>
        <dsp:cNvSpPr/>
      </dsp:nvSpPr>
      <dsp:spPr>
        <a:xfrm>
          <a:off x="2746583" y="598397"/>
          <a:ext cx="2122309" cy="3660414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Leader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Inquiring into an aspect of teacher practice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800" kern="1200" dirty="0"/>
            <a:t>Inquiring into own instructional leadership through use of effective practice framework </a:t>
          </a:r>
        </a:p>
      </dsp:txBody>
      <dsp:txXfrm>
        <a:off x="2808743" y="660557"/>
        <a:ext cx="1997989" cy="3536094"/>
      </dsp:txXfrm>
    </dsp:sp>
    <dsp:sp modelId="{7F406ABB-2B57-44DF-8CAD-42FEDE646D55}">
      <dsp:nvSpPr>
        <dsp:cNvPr id="0" name=""/>
        <dsp:cNvSpPr/>
      </dsp:nvSpPr>
      <dsp:spPr>
        <a:xfrm>
          <a:off x="5165833" y="1301908"/>
          <a:ext cx="514242" cy="37304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5165833" y="1376517"/>
        <a:ext cx="402329" cy="223825"/>
      </dsp:txXfrm>
    </dsp:sp>
    <dsp:sp modelId="{8BEC9196-C9A3-4499-805B-DDB8029CA51B}">
      <dsp:nvSpPr>
        <dsp:cNvPr id="0" name=""/>
        <dsp:cNvSpPr/>
      </dsp:nvSpPr>
      <dsp:spPr>
        <a:xfrm>
          <a:off x="5806046" y="720858"/>
          <a:ext cx="1552496" cy="155249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30D3D5-5532-437B-B41D-380E8F6E7953}">
      <dsp:nvSpPr>
        <dsp:cNvPr id="0" name=""/>
        <dsp:cNvSpPr/>
      </dsp:nvSpPr>
      <dsp:spPr>
        <a:xfrm>
          <a:off x="5470575" y="299930"/>
          <a:ext cx="2728900" cy="4257349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Teacher(s)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Inquiring into an aspect of their practice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800" kern="1200" dirty="0"/>
        </a:p>
      </dsp:txBody>
      <dsp:txXfrm>
        <a:off x="5550502" y="379857"/>
        <a:ext cx="2569046" cy="4097495"/>
      </dsp:txXfrm>
    </dsp:sp>
    <dsp:sp modelId="{D408063D-C9DA-4DEE-A192-4B147F95F7D8}">
      <dsp:nvSpPr>
        <dsp:cNvPr id="0" name=""/>
        <dsp:cNvSpPr/>
      </dsp:nvSpPr>
      <dsp:spPr>
        <a:xfrm rot="29054">
          <a:off x="8252055" y="1304268"/>
          <a:ext cx="484659" cy="373043"/>
        </a:xfrm>
        <a:prstGeom prst="rightArrow">
          <a:avLst>
            <a:gd name="adj1" fmla="val 60000"/>
            <a:gd name="adj2" fmla="val 50000"/>
          </a:avLst>
        </a:prstGeom>
        <a:solidFill>
          <a:schemeClr val="tx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8252057" y="1378404"/>
        <a:ext cx="372746" cy="223825"/>
      </dsp:txXfrm>
    </dsp:sp>
    <dsp:sp modelId="{91560BF8-CD1D-4EF3-9876-4013C5E2AB1E}">
      <dsp:nvSpPr>
        <dsp:cNvPr id="0" name=""/>
        <dsp:cNvSpPr/>
      </dsp:nvSpPr>
      <dsp:spPr>
        <a:xfrm>
          <a:off x="8743235" y="745683"/>
          <a:ext cx="1552496" cy="155249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4BDAD6-009C-47D5-83B3-F4EFB7A58A78}">
      <dsp:nvSpPr>
        <dsp:cNvPr id="0" name=""/>
        <dsp:cNvSpPr/>
      </dsp:nvSpPr>
      <dsp:spPr>
        <a:xfrm>
          <a:off x="8874205" y="0"/>
          <a:ext cx="1916867" cy="4857202"/>
        </a:xfrm>
        <a:prstGeom prst="roundRect">
          <a:avLst>
            <a:gd name="adj" fmla="val 10000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Students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Improved outcomes for students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/>
            <a:t>Student describing what has changed for them</a:t>
          </a:r>
        </a:p>
      </dsp:txBody>
      <dsp:txXfrm>
        <a:off x="8930348" y="56143"/>
        <a:ext cx="1804581" cy="4744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FF6B8-65A6-4F00-A3C0-D7DF7F1230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9E1347-AD21-4772-A0FF-858B6C2267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E32DA-B07B-482C-AB75-4D804C554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1B556-6EC0-423C-A795-3E4BDC8AF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54B3F-E5B3-4218-8AC3-F934269C5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86929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35E7E-D09E-4DC6-AD0A-64818BA0C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DBEED1-5899-48AA-9EB9-E07898902A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0B6BE-4DD2-45CD-A156-0E365E7F3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FFAF6-C7F2-4065-B37F-1ED2F42B3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6827EA-1710-4AA3-AE3F-21BE86A97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3228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5B4F25-DE0D-41ED-B27A-10F2B45E2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0B86EC-E4E0-4C80-9494-5AB146A1E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B384D-314A-4FDA-90D5-610159931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81CB6-1965-4B85-A102-BE8BC94D7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5224-864F-4B32-BA6B-3A216F711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17740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1C7166-7BE2-46AC-84FD-A9574B644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48A02-C37A-444F-AB0F-99464E1CB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B8B5A-1F2B-4A0D-A542-A09AFBD7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DEFB0-8F5C-4C84-A08E-4765034B2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9F4D2-18F0-4D52-8A03-512328B0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64461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E4BBB-A5F8-437F-9034-521110E48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6E55F-7C99-4E7E-90F8-D0E208951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13170-6A66-4711-857F-92F033B9A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DB1C9-AD19-44E1-B3B7-59A1A0B2C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54C2-24F4-4BA2-9359-461057AEF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4010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36CEC-A3BE-4306-BA32-8DF10584D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97517-5F97-43E6-BE7C-F21AA767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ADE929-B5A7-4A7C-AF74-7C6488EAB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1EC9D-6727-48CC-A3A6-F3C5DBB3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5AA200-D13B-489B-9005-16FCCFB62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F1E6EE-EAE6-44AB-950C-B1A00970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24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5CA7-EF76-4070-BAAA-3FF156112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0E0F93-44AE-4A32-8E1F-585A308F3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37E657-A60A-4E89-86A8-255CED4856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404D3F-6134-4255-B6F9-3E17C2E8C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3501C9-A55E-4C9A-B4D1-7AC8CA60C4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63D93D-C882-4B7A-B400-57170DA6D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D17289-139A-4724-8606-34534315C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5929E3-5A13-4BD3-9B32-108834AC5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181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D276D-89EC-4285-972E-A541CEE8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36FBE5-997A-4C11-A666-65B231E48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A9AD2C-AAD4-493E-85BC-F19A9EAE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F275FC-0761-4F4B-A8EA-FE45EE85F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77669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91D0F8-0A99-423E-B34C-83AD14AE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6FA6D0-1D70-43B5-8738-0E9135CB4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03E58-270A-4B5E-9467-CCD65472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174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3449E-12C9-42D1-8392-D19872C2C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CDEA6-25F6-42A3-8CEE-BE0D1F293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EBC1D-B0C1-40E7-9893-68F023564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0C3114-958E-4BD7-852E-A640A420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2360B-5F8B-422C-92FA-11B5361E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B7264-3299-4871-8519-7BDBE4F86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6672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0D7D3-EEB8-4BFF-9221-EE6303EB0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212CC-E426-4037-A7A2-85DC043B7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95E7B-CFD3-4161-9F00-42941F232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2C408-3DA5-4E41-817F-7910DCEA6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D6666-21CD-487B-81A8-5127E3066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51227-4313-4D18-8BDD-B0CD6542C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5717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B0A075-A2E8-4DE2-805C-620B46412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3D5EF-4D03-4F06-A661-0075293ADE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51A7C1-D206-4836-8032-8D8042E83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0B5D7-6078-4CA5-8447-2A44A00D959B}" type="datetimeFigureOut">
              <a:rPr lang="en-NZ" smtClean="0"/>
              <a:t>17/10/2019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B0F331-EC32-45EC-86B7-E06637DA0A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61C2C-B712-4BB8-9647-EB811103D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7BFA1-DC79-400E-9A3D-94CBFB86D9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15158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9C830-AF64-4406-BB61-C4E2D960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 dirty="0"/>
              <a:t>The cycle of improvement</a:t>
            </a:r>
            <a:endParaRPr lang="en-NZ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25BF0F-6A1A-430B-B33D-B57F608B0493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904188" y="1329180"/>
          <a:ext cx="10794476" cy="4857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785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The cycle of improvement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cycle of improvement</dc:title>
  <dc:creator>Marie Stribling</dc:creator>
  <cp:lastModifiedBy>Marie Stribling</cp:lastModifiedBy>
  <cp:revision>1</cp:revision>
  <dcterms:created xsi:type="dcterms:W3CDTF">2019-10-16T23:33:04Z</dcterms:created>
  <dcterms:modified xsi:type="dcterms:W3CDTF">2019-10-16T23:33:14Z</dcterms:modified>
</cp:coreProperties>
</file>