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7560000" cx="10440000"/>
  <p:notesSz cx="6858000" cy="9144000"/>
  <p:embeddedFontLst>
    <p:embeddedFont>
      <p:font typeface="Quicksand"/>
      <p:regular r:id="rId31"/>
      <p:bold r:id="rId3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A4A3A4"/>
          </p15:clr>
        </p15:guide>
        <p15:guide id="2" pos="32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28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Quicksand-regular.fntdata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schemas.openxmlformats.org/officeDocument/2006/relationships/font" Target="fonts/Quicksand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0e7fea662d_0_189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0e7fea662d_0_1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0e7fea6631_0_48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10e7fea6631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0e7fea6631_0_54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0e7fea6631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10e7fea6631_0_60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10e7fea6631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0e7fea6631_0_66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10e7fea6631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0e7fea6631_0_72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0e7fea6631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0e7fea6631_0_78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0e7fea6631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10e7fea6631_0_84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10e7fea6631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0e7fea6631_0_90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10e7fea6631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0e7fea6631_0_96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10e7fea6631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10e7fea6631_0_102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10e7fea6631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0df5d14350_0_0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0df5d1435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0e7fea6631_0_144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10e7fea6631_0_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0e7fea6631_0_138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0e7fea6631_0_1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10e7fea6631_0_108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10e7fea6631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10e7fea6631_0_114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10e7fea6631_0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10e7fea6631_0_120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10e7fea6631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10e7fea6631_0_132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10e7fea6631_0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0e7fea6631_0_0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0e7fea663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0e7fea6631_0_12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0e7fea6631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0e7fea6631_0_18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0e7fea6631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0e7fea6631_0_24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0e7fea6631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0e7fea6631_0_30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0e7fea6631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0e7fea6631_0_36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10e7fea6631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0e7fea6631_0_42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0e7fea6631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55887" y="1094388"/>
            <a:ext cx="9728400" cy="3016800"/>
          </a:xfrm>
          <a:prstGeom prst="rect">
            <a:avLst/>
          </a:prstGeom>
        </p:spPr>
        <p:txBody>
          <a:bodyPr anchorCtr="0" anchor="b" bIns="114375" lIns="114375" spcFirstLastPara="1" rIns="114375" wrap="square" tIns="11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55878" y="4165643"/>
            <a:ext cx="9728400" cy="11649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55878" y="1625801"/>
            <a:ext cx="9728400" cy="2886000"/>
          </a:xfrm>
          <a:prstGeom prst="rect">
            <a:avLst/>
          </a:prstGeom>
        </p:spPr>
        <p:txBody>
          <a:bodyPr anchorCtr="0" anchor="b" bIns="114375" lIns="114375" spcFirstLastPara="1" rIns="114375" wrap="square" tIns="11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55878" y="4633192"/>
            <a:ext cx="9728400" cy="19119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74650" lvl="0" marL="4572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55878" y="3161354"/>
            <a:ext cx="9728400" cy="12372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55878" y="654105"/>
            <a:ext cx="9728400" cy="8418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55878" y="1693927"/>
            <a:ext cx="9728400" cy="50214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55878" y="654105"/>
            <a:ext cx="9728400" cy="8418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55878" y="1693927"/>
            <a:ext cx="4567200" cy="50214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517307" y="1693927"/>
            <a:ext cx="4567200" cy="50214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55878" y="654105"/>
            <a:ext cx="9728400" cy="8418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55878" y="816630"/>
            <a:ext cx="3206100" cy="1110600"/>
          </a:xfrm>
          <a:prstGeom prst="rect">
            <a:avLst/>
          </a:prstGeom>
        </p:spPr>
        <p:txBody>
          <a:bodyPr anchorCtr="0" anchor="b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55878" y="2042457"/>
            <a:ext cx="3206100" cy="46731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59734" y="661638"/>
            <a:ext cx="7270200" cy="60126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220000" y="-184"/>
            <a:ext cx="5220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4375" lIns="114375" spcFirstLastPara="1" rIns="114375" wrap="square" tIns="1143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03130" y="1812541"/>
            <a:ext cx="4618500" cy="2178600"/>
          </a:xfrm>
          <a:prstGeom prst="rect">
            <a:avLst/>
          </a:prstGeom>
        </p:spPr>
        <p:txBody>
          <a:bodyPr anchorCtr="0" anchor="b" bIns="114375" lIns="114375" spcFirstLastPara="1" rIns="114375" wrap="square" tIns="11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03130" y="4120005"/>
            <a:ext cx="4618500" cy="18153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639587" y="1064257"/>
            <a:ext cx="4381200" cy="54312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55878" y="6218168"/>
            <a:ext cx="6849000" cy="8895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55878" y="654105"/>
            <a:ext cx="97284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55878" y="1693927"/>
            <a:ext cx="97284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746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indent="-3429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indent="-3429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indent="-3429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indent="-3429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indent="-3429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indent="-3429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indent="-3429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indent="-3429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1473250" y="23246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Year 2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2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22"/>
          <p:cNvSpPr txBox="1"/>
          <p:nvPr/>
        </p:nvSpPr>
        <p:spPr>
          <a:xfrm>
            <a:off x="1473250" y="2019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0">
                <a:latin typeface="Quicksand"/>
                <a:ea typeface="Quicksand"/>
                <a:cs typeface="Quicksand"/>
                <a:sym typeface="Quicksand"/>
              </a:rPr>
              <a:t>brother</a:t>
            </a:r>
            <a:endParaRPr sz="17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3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23"/>
          <p:cNvSpPr txBox="1"/>
          <p:nvPr/>
        </p:nvSpPr>
        <p:spPr>
          <a:xfrm>
            <a:off x="1473250" y="20960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0">
                <a:latin typeface="Quicksand"/>
                <a:ea typeface="Quicksand"/>
                <a:cs typeface="Quicksand"/>
                <a:sym typeface="Quicksand"/>
              </a:rPr>
              <a:t>m</a:t>
            </a:r>
            <a:r>
              <a:rPr lang="en" sz="17000">
                <a:latin typeface="Quicksand"/>
                <a:ea typeface="Quicksand"/>
                <a:cs typeface="Quicksand"/>
                <a:sym typeface="Quicksand"/>
              </a:rPr>
              <a:t>other</a:t>
            </a:r>
            <a:endParaRPr sz="17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4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4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4"/>
          <p:cNvSpPr txBox="1"/>
          <p:nvPr/>
        </p:nvSpPr>
        <p:spPr>
          <a:xfrm>
            <a:off x="1473250" y="23246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0">
                <a:latin typeface="Quicksand"/>
                <a:ea typeface="Quicksand"/>
                <a:cs typeface="Quicksand"/>
                <a:sym typeface="Quicksand"/>
              </a:rPr>
              <a:t>an</a:t>
            </a:r>
            <a:r>
              <a:rPr lang="en" sz="16000">
                <a:latin typeface="Quicksand"/>
                <a:ea typeface="Quicksand"/>
                <a:cs typeface="Quicksand"/>
                <a:sym typeface="Quicksand"/>
              </a:rPr>
              <a:t>other</a:t>
            </a:r>
            <a:endParaRPr sz="16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5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5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5"/>
          <p:cNvSpPr txBox="1"/>
          <p:nvPr/>
        </p:nvSpPr>
        <p:spPr>
          <a:xfrm>
            <a:off x="1397050" y="23246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0">
                <a:latin typeface="Quicksand"/>
                <a:ea typeface="Quicksand"/>
                <a:cs typeface="Quicksand"/>
                <a:sym typeface="Quicksand"/>
              </a:rPr>
              <a:t>over</a:t>
            </a:r>
            <a:endParaRPr sz="18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6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26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6"/>
          <p:cNvSpPr txBox="1"/>
          <p:nvPr/>
        </p:nvSpPr>
        <p:spPr>
          <a:xfrm>
            <a:off x="1397050" y="23246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0">
                <a:latin typeface="Quicksand"/>
                <a:ea typeface="Quicksand"/>
                <a:cs typeface="Quicksand"/>
                <a:sym typeface="Quicksand"/>
              </a:rPr>
              <a:t>after</a:t>
            </a:r>
            <a:endParaRPr sz="18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7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7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27"/>
          <p:cNvSpPr txBox="1"/>
          <p:nvPr/>
        </p:nvSpPr>
        <p:spPr>
          <a:xfrm>
            <a:off x="1473250" y="23246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4500">
                <a:latin typeface="Quicksand"/>
                <a:ea typeface="Quicksand"/>
                <a:cs typeface="Quicksand"/>
                <a:sym typeface="Quicksand"/>
              </a:rPr>
              <a:t>because</a:t>
            </a:r>
            <a:endParaRPr sz="145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8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28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28"/>
          <p:cNvSpPr txBox="1"/>
          <p:nvPr/>
        </p:nvSpPr>
        <p:spPr>
          <a:xfrm>
            <a:off x="1397050" y="23246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0">
                <a:latin typeface="Quicksand"/>
                <a:ea typeface="Quicksand"/>
                <a:cs typeface="Quicksand"/>
                <a:sym typeface="Quicksand"/>
              </a:rPr>
              <a:t>school</a:t>
            </a:r>
            <a:endParaRPr sz="18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9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29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29"/>
          <p:cNvSpPr txBox="1"/>
          <p:nvPr/>
        </p:nvSpPr>
        <p:spPr>
          <a:xfrm>
            <a:off x="1549450" y="21722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0">
                <a:latin typeface="Quicksand"/>
                <a:ea typeface="Quicksand"/>
                <a:cs typeface="Quicksand"/>
                <a:sym typeface="Quicksand"/>
              </a:rPr>
              <a:t>people</a:t>
            </a:r>
            <a:endParaRPr sz="17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0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30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30"/>
          <p:cNvSpPr txBox="1"/>
          <p:nvPr/>
        </p:nvSpPr>
        <p:spPr>
          <a:xfrm>
            <a:off x="1397050" y="22484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friend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1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31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31"/>
          <p:cNvSpPr txBox="1"/>
          <p:nvPr/>
        </p:nvSpPr>
        <p:spPr>
          <a:xfrm>
            <a:off x="1473250" y="21722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put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4"/>
          <p:cNvSpPr txBox="1"/>
          <p:nvPr/>
        </p:nvSpPr>
        <p:spPr>
          <a:xfrm>
            <a:off x="1473250" y="23246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there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2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32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32"/>
          <p:cNvSpPr txBox="1"/>
          <p:nvPr/>
        </p:nvSpPr>
        <p:spPr>
          <a:xfrm>
            <a:off x="1473250" y="21722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some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3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33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33"/>
          <p:cNvSpPr txBox="1"/>
          <p:nvPr/>
        </p:nvSpPr>
        <p:spPr>
          <a:xfrm>
            <a:off x="1473250" y="21722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were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4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34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34"/>
          <p:cNvSpPr txBox="1"/>
          <p:nvPr/>
        </p:nvSpPr>
        <p:spPr>
          <a:xfrm>
            <a:off x="1473250" y="21722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who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5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35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35"/>
          <p:cNvSpPr txBox="1"/>
          <p:nvPr/>
        </p:nvSpPr>
        <p:spPr>
          <a:xfrm>
            <a:off x="1473250" y="21722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your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6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36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36"/>
          <p:cNvSpPr txBox="1"/>
          <p:nvPr/>
        </p:nvSpPr>
        <p:spPr>
          <a:xfrm>
            <a:off x="1397050" y="22484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what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7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37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37"/>
          <p:cNvSpPr txBox="1"/>
          <p:nvPr/>
        </p:nvSpPr>
        <p:spPr>
          <a:xfrm>
            <a:off x="1549450" y="23246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saw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5"/>
          <p:cNvSpPr txBox="1"/>
          <p:nvPr/>
        </p:nvSpPr>
        <p:spPr>
          <a:xfrm>
            <a:off x="1473250" y="23246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want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6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6"/>
          <p:cNvSpPr txBox="1"/>
          <p:nvPr/>
        </p:nvSpPr>
        <p:spPr>
          <a:xfrm>
            <a:off x="1473250" y="23246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could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7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7"/>
          <p:cNvSpPr txBox="1"/>
          <p:nvPr/>
        </p:nvSpPr>
        <p:spPr>
          <a:xfrm>
            <a:off x="1397050" y="23246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0">
                <a:latin typeface="Quicksand"/>
                <a:ea typeface="Quicksand"/>
                <a:cs typeface="Quicksand"/>
                <a:sym typeface="Quicksand"/>
              </a:rPr>
              <a:t>sh</a:t>
            </a:r>
            <a:r>
              <a:rPr lang="en" sz="18000">
                <a:latin typeface="Quicksand"/>
                <a:ea typeface="Quicksand"/>
                <a:cs typeface="Quicksand"/>
                <a:sym typeface="Quicksand"/>
              </a:rPr>
              <a:t>ould</a:t>
            </a:r>
            <a:endParaRPr sz="18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8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8"/>
          <p:cNvSpPr txBox="1"/>
          <p:nvPr/>
        </p:nvSpPr>
        <p:spPr>
          <a:xfrm>
            <a:off x="1397050" y="23246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0">
                <a:latin typeface="Quicksand"/>
                <a:ea typeface="Quicksand"/>
                <a:cs typeface="Quicksand"/>
                <a:sym typeface="Quicksand"/>
              </a:rPr>
              <a:t>all</a:t>
            </a:r>
            <a:endParaRPr sz="18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9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9"/>
          <p:cNvSpPr txBox="1"/>
          <p:nvPr/>
        </p:nvSpPr>
        <p:spPr>
          <a:xfrm>
            <a:off x="1397050" y="23246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0">
                <a:latin typeface="Quicksand"/>
                <a:ea typeface="Quicksand"/>
                <a:cs typeface="Quicksand"/>
                <a:sym typeface="Quicksand"/>
              </a:rPr>
              <a:t>b</a:t>
            </a:r>
            <a:r>
              <a:rPr lang="en" sz="18000">
                <a:latin typeface="Quicksand"/>
                <a:ea typeface="Quicksand"/>
                <a:cs typeface="Quicksand"/>
                <a:sym typeface="Quicksand"/>
              </a:rPr>
              <a:t>all</a:t>
            </a:r>
            <a:endParaRPr sz="18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0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20"/>
          <p:cNvSpPr txBox="1"/>
          <p:nvPr/>
        </p:nvSpPr>
        <p:spPr>
          <a:xfrm>
            <a:off x="1397050" y="23246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0">
                <a:latin typeface="Quicksand"/>
                <a:ea typeface="Quicksand"/>
                <a:cs typeface="Quicksand"/>
                <a:sym typeface="Quicksand"/>
              </a:rPr>
              <a:t>c</a:t>
            </a:r>
            <a:r>
              <a:rPr lang="en" sz="18000">
                <a:latin typeface="Quicksand"/>
                <a:ea typeface="Quicksand"/>
                <a:cs typeface="Quicksand"/>
                <a:sym typeface="Quicksand"/>
              </a:rPr>
              <a:t>all</a:t>
            </a:r>
            <a:endParaRPr sz="18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21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1"/>
          <p:cNvSpPr txBox="1"/>
          <p:nvPr/>
        </p:nvSpPr>
        <p:spPr>
          <a:xfrm>
            <a:off x="1397050" y="23246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0">
                <a:latin typeface="Quicksand"/>
                <a:ea typeface="Quicksand"/>
                <a:cs typeface="Quicksand"/>
                <a:sym typeface="Quicksand"/>
              </a:rPr>
              <a:t>other</a:t>
            </a:r>
            <a:endParaRPr sz="18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