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EC7E-FB2F-4209-8A4F-153603A26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BF3E2-50FC-4717-82B2-54E800703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F01DA-6C56-4FB9-A480-F8B4B3B2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9983-B08F-49F5-A9E3-056C436C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4BE4-EF64-43C6-8359-0257C520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002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5E4E-6CF4-4A81-B280-501B19CB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B186D-FDD0-47BB-973F-841E75170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11872-BBBD-4AF6-9E02-127C6B8F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A0465-BA11-48EF-A4C1-F250F29D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B4285-DE05-4193-8733-438702E9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47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5C806-C002-46AC-929C-14F6B465C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1819D-1630-44A1-8F3A-18EA73034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705F6-F364-46FE-ADE4-FF804387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8608-1B34-4AB3-A7CF-26F631C7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00490-AC60-440E-AC50-4FDE337B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286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6C07-76C9-456E-94DD-9CC8DD0B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677C-C658-444F-AEE5-4FADB7FAD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FE312-1221-4FD7-8629-F786CE97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1FAD2-50E7-4081-9D34-D9F13EB4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F7192-645F-4B91-ABA6-2D8F054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32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5628-E409-4F1E-88E0-B1FD6F04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CBDF7-ED7E-4C40-853E-325B5C35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A03F9-9905-48B5-B78A-44DD84C4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69D8-5738-4B13-AF23-52506788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57C2-D3CC-4536-B079-279AAF44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820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67FA-A7F0-44A1-A1B4-F2F2C445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BEEC-9789-4190-A09C-EDC89C7AF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04BE6-0191-4D30-BE44-2F8D68F02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9A3D2-432F-44C0-A26A-156F55B5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F516A-E8A1-45FD-876C-31810189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05C12-D9A9-414A-9BBE-0C75E2D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659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DF5A-CC52-442C-976E-05DA7674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80673-C2E3-4DC2-9B4F-8410EAFDD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14DD3-E517-4DE0-8110-51FF672EE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4BF20-0A72-4679-B3A1-A31BB78E4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5CFD4-382C-46B6-84D1-070732B59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14F0FE-D307-45A1-A668-10B4FB57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2EAA-FCBD-4AF4-A44E-41D46440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74AA0-3C76-4981-A60F-82C6C46C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629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0EB8-06C3-40A0-A54C-A4808937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C4D08-7207-4607-84BD-FAD1674E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6EEBB-5C5A-41B5-9DAC-CE3EB5F0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C01B9-4332-4A56-A97B-0462D0A6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726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4DE7A-9763-47D2-B6EF-3282B2AC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8223D-0622-4CA2-8892-B863C5B9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2ED78-6947-4A13-B8BF-030F50B6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91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5B17-05C7-45A7-A695-A1210B50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D9D5-4425-4564-B0C0-E4A5F3C35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6FA0B-6AE0-4D6D-A91F-BA159C85D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6EF06-B8E7-49AE-96D2-76B52E32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88437-36E4-4303-AB83-ACC59FF5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CB061-2306-4B9F-AFF0-F982BDC3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289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AAC9-1E42-4390-9C6B-24D6FAEE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66A71-A017-4F5A-937D-61794035B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0CE6-4600-4C92-A9F2-AF635C3D9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E2CC8-A282-4F8F-AE1B-CF95F577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F75EF-BCBF-42CD-8310-5407175B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46F8B-09F8-46E7-9EE7-24CFD172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98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5A41E-3CEC-4C3A-8F70-D6F0AC1C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F503D-4554-4CF1-9C9D-23A99F395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EDEA5-6912-4EF6-BC24-D47514CE4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F0968-50BC-4524-9992-A3340E57EF42}" type="datetimeFigureOut">
              <a:rPr lang="en-NZ" smtClean="0"/>
              <a:t>12/05/2022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AAF99-B36B-4CF8-9DBA-4F1071DE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8B6D-12D9-4881-943F-F47FD5C1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63CE-59C6-4C2B-BD01-44BAB2FA2E6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05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F031A0-3739-42BC-B3F3-81E75CA21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64" y="781050"/>
            <a:ext cx="8558202" cy="51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4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Santos</dc:creator>
  <cp:lastModifiedBy>Marion Santos</cp:lastModifiedBy>
  <cp:revision>2</cp:revision>
  <dcterms:created xsi:type="dcterms:W3CDTF">2022-05-11T23:32:57Z</dcterms:created>
  <dcterms:modified xsi:type="dcterms:W3CDTF">2022-05-12T07:40:22Z</dcterms:modified>
</cp:coreProperties>
</file>