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4"/>
  </p:notesMasterIdLst>
  <p:handoutMasterIdLst>
    <p:handoutMasterId r:id="rId25"/>
  </p:handoutMasterIdLst>
  <p:sldIdLst>
    <p:sldId id="282" r:id="rId5"/>
    <p:sldId id="259" r:id="rId6"/>
    <p:sldId id="274" r:id="rId7"/>
    <p:sldId id="293" r:id="rId8"/>
    <p:sldId id="294" r:id="rId9"/>
    <p:sldId id="295" r:id="rId10"/>
    <p:sldId id="283" r:id="rId11"/>
    <p:sldId id="261" r:id="rId12"/>
    <p:sldId id="296" r:id="rId13"/>
    <p:sldId id="284" r:id="rId14"/>
    <p:sldId id="285" r:id="rId15"/>
    <p:sldId id="289" r:id="rId16"/>
    <p:sldId id="297" r:id="rId17"/>
    <p:sldId id="290" r:id="rId18"/>
    <p:sldId id="287" r:id="rId19"/>
    <p:sldId id="286" r:id="rId20"/>
    <p:sldId id="288" r:id="rId21"/>
    <p:sldId id="291" r:id="rId22"/>
    <p:sldId id="292" r:id="rId23"/>
  </p:sldIdLst>
  <p:sldSz cx="7559675" cy="1069181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59" autoAdjust="0"/>
    <p:restoredTop sz="94607" autoAdjust="0"/>
  </p:normalViewPr>
  <p:slideViewPr>
    <p:cSldViewPr snapToGrid="0">
      <p:cViewPr varScale="1">
        <p:scale>
          <a:sx n="47" d="100"/>
          <a:sy n="47" d="100"/>
        </p:scale>
        <p:origin x="2334" y="54"/>
      </p:cViewPr>
      <p:guideLst/>
    </p:cSldViewPr>
  </p:slideViewPr>
  <p:outlineViewPr>
    <p:cViewPr>
      <p:scale>
        <a:sx n="33" d="100"/>
        <a:sy n="33" d="100"/>
      </p:scale>
      <p:origin x="0" y="-21342"/>
    </p:cViewPr>
  </p:outlineViewPr>
  <p:notesTextViewPr>
    <p:cViewPr>
      <p:scale>
        <a:sx n="1" d="1"/>
        <a:sy n="1" d="1"/>
      </p:scale>
      <p:origin x="0" y="0"/>
    </p:cViewPr>
  </p:notesTextViewPr>
  <p:notesViewPr>
    <p:cSldViewPr snapToGrid="0">
      <p:cViewPr>
        <p:scale>
          <a:sx n="50" d="100"/>
          <a:sy n="50" d="100"/>
        </p:scale>
        <p:origin x="2640" y="3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50444" y="0"/>
            <a:ext cx="2945659" cy="498055"/>
          </a:xfrm>
          <a:prstGeom prst="rect">
            <a:avLst/>
          </a:prstGeom>
        </p:spPr>
        <p:txBody>
          <a:bodyPr vert="horz" lIns="91440" tIns="45720" rIns="91440" bIns="45720" rtlCol="0"/>
          <a:lstStyle>
            <a:lvl1pPr algn="r">
              <a:defRPr sz="1200"/>
            </a:lvl1pPr>
          </a:lstStyle>
          <a:p>
            <a:fld id="{0DD51EFA-6533-45C3-8394-23FFC04F750D}" type="datetimeFigureOut">
              <a:rPr lang="en-US" smtClean="0"/>
              <a:t>4/23/2020</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1"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50444" y="9428584"/>
            <a:ext cx="2945659" cy="498055"/>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4/23/2020</a:t>
            </a:fld>
            <a:endParaRPr lang="en-US" noProof="0" dirty="0"/>
          </a:p>
        </p:txBody>
      </p:sp>
      <p:sp>
        <p:nvSpPr>
          <p:cNvPr id="4" name="Slide Image Placeholder 3"/>
          <p:cNvSpPr>
            <a:spLocks noGrp="1" noRot="1" noChangeAspect="1"/>
          </p:cNvSpPr>
          <p:nvPr>
            <p:ph type="sldImg" idx="2"/>
          </p:nvPr>
        </p:nvSpPr>
        <p:spPr>
          <a:xfrm>
            <a:off x="2214563" y="1241425"/>
            <a:ext cx="2368550" cy="3349625"/>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6150" y="1243013"/>
            <a:ext cx="2365375" cy="3346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a:t>
            </a:fld>
            <a:endParaRPr lang="en-US" noProof="0" dirty="0"/>
          </a:p>
        </p:txBody>
      </p:sp>
    </p:spTree>
    <p:extLst>
      <p:ext uri="{BB962C8B-B14F-4D97-AF65-F5344CB8AC3E}">
        <p14:creationId xmlns:p14="http://schemas.microsoft.com/office/powerpoint/2010/main" val="1798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6150" y="1243013"/>
            <a:ext cx="2365375" cy="3346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a:t>
            </a:fld>
            <a:endParaRPr lang="en-US" noProof="0" dirty="0"/>
          </a:p>
        </p:txBody>
      </p:sp>
    </p:spTree>
    <p:extLst>
      <p:ext uri="{BB962C8B-B14F-4D97-AF65-F5344CB8AC3E}">
        <p14:creationId xmlns:p14="http://schemas.microsoft.com/office/powerpoint/2010/main" val="258550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6150" y="1243013"/>
            <a:ext cx="2365375" cy="3346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3</a:t>
            </a:fld>
            <a:endParaRPr lang="en-US" noProof="0" dirty="0"/>
          </a:p>
        </p:txBody>
      </p:sp>
    </p:spTree>
    <p:extLst>
      <p:ext uri="{BB962C8B-B14F-4D97-AF65-F5344CB8AC3E}">
        <p14:creationId xmlns:p14="http://schemas.microsoft.com/office/powerpoint/2010/main" val="4006247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6150" y="1243013"/>
            <a:ext cx="2365375" cy="3346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8</a:t>
            </a:fld>
            <a:endParaRPr lang="en-US" noProof="0" dirty="0"/>
          </a:p>
        </p:txBody>
      </p:sp>
    </p:spTree>
    <p:extLst>
      <p:ext uri="{BB962C8B-B14F-4D97-AF65-F5344CB8AC3E}">
        <p14:creationId xmlns:p14="http://schemas.microsoft.com/office/powerpoint/2010/main" val="78339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5"/>
            <a:ext cx="3928650" cy="1058044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267862" y="3705809"/>
            <a:ext cx="3392925" cy="3722335"/>
          </a:xfrm>
        </p:spPr>
        <p:txBody>
          <a:bodyPr anchor="b"/>
          <a:lstStyle>
            <a:lvl1pPr algn="l">
              <a:defRPr sz="2605" spc="-186">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267862" y="7736719"/>
            <a:ext cx="3392925" cy="1900767"/>
          </a:xfrm>
        </p:spPr>
        <p:txBody>
          <a:bodyPr/>
          <a:lstStyle>
            <a:lvl1pPr marL="0" indent="0" algn="l">
              <a:buNone/>
              <a:defRPr sz="1487">
                <a:solidFill>
                  <a:schemeClr val="bg1"/>
                </a:solidFill>
              </a:defRPr>
            </a:lvl1pPr>
            <a:lvl2pPr marL="283494" indent="0" algn="ctr">
              <a:buNone/>
              <a:defRPr sz="1240"/>
            </a:lvl2pPr>
            <a:lvl3pPr marL="566986" indent="0" algn="ctr">
              <a:buNone/>
              <a:defRPr sz="1118"/>
            </a:lvl3pPr>
            <a:lvl4pPr marL="850479" indent="0" algn="ctr">
              <a:buNone/>
              <a:defRPr sz="992"/>
            </a:lvl4pPr>
            <a:lvl5pPr marL="1133971" indent="0" algn="ctr">
              <a:buNone/>
              <a:defRPr sz="992"/>
            </a:lvl5pPr>
            <a:lvl6pPr marL="1417464" indent="0" algn="ctr">
              <a:buNone/>
              <a:defRPr sz="992"/>
            </a:lvl6pPr>
            <a:lvl7pPr marL="1700958" indent="0" algn="ctr">
              <a:buNone/>
              <a:defRPr sz="992"/>
            </a:lvl7pPr>
            <a:lvl8pPr marL="1984449" indent="0" algn="ctr">
              <a:buNone/>
              <a:defRPr sz="992"/>
            </a:lvl8pPr>
            <a:lvl9pPr marL="2267944" indent="0" algn="ctr">
              <a:buNone/>
              <a:defRPr sz="992"/>
            </a:lvl9pPr>
          </a:lstStyle>
          <a:p>
            <a:r>
              <a:rPr lang="en-US" noProof="0"/>
              <a:t>Click to edit Master subtitle style</a:t>
            </a:r>
          </a:p>
        </p:txBody>
      </p:sp>
    </p:spTree>
    <p:extLst>
      <p:ext uri="{BB962C8B-B14F-4D97-AF65-F5344CB8AC3E}">
        <p14:creationId xmlns:p14="http://schemas.microsoft.com/office/powerpoint/2010/main" val="29377000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109957" y="4211138"/>
            <a:ext cx="2550832" cy="440914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4748423" y="4211138"/>
            <a:ext cx="2550832" cy="440914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111804" y="2694003"/>
            <a:ext cx="2556426" cy="1147133"/>
          </a:xfrm>
          <a:noFill/>
        </p:spPr>
        <p:txBody>
          <a:bodyPr anchor="t"/>
          <a:lstStyle>
            <a:lvl1pPr marL="0" indent="0" algn="l">
              <a:buNone/>
              <a:defRPr sz="3349">
                <a:solidFill>
                  <a:schemeClr val="accent1"/>
                </a:solidFill>
                <a:latin typeface="+mj-lt"/>
              </a:defRPr>
            </a:lvl1pPr>
            <a:lvl2pPr marL="165371" indent="0">
              <a:buNone/>
              <a:defRPr/>
            </a:lvl2pPr>
            <a:lvl3pPr marL="336648" indent="0">
              <a:buNone/>
              <a:defRPr/>
            </a:lvl3pPr>
            <a:lvl4pPr marL="502018" indent="0">
              <a:buNone/>
              <a:defRPr/>
            </a:lvl4pPr>
            <a:lvl5pPr marL="667391"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4746974" y="2685334"/>
            <a:ext cx="2544965" cy="1147053"/>
          </a:xfrm>
        </p:spPr>
        <p:txBody>
          <a:bodyPr anchor="t"/>
          <a:lstStyle>
            <a:lvl1pPr marL="0" indent="0">
              <a:buNone/>
              <a:defRPr sz="3349">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267742" y="1571500"/>
            <a:ext cx="7031089" cy="561250"/>
          </a:xfrm>
        </p:spPr>
        <p:txBody>
          <a:bodyPr/>
          <a:lstStyle>
            <a:lvl1pPr marL="0" indent="0">
              <a:buNone/>
              <a:defRPr/>
            </a:lvl1pPr>
            <a:lvl2pPr marL="165371" indent="0">
              <a:buNone/>
              <a:defRPr/>
            </a:lvl2pPr>
            <a:lvl3pPr marL="336648" indent="0">
              <a:buNone/>
              <a:defRPr/>
            </a:lvl3pPr>
            <a:lvl4pPr marL="502018" indent="0">
              <a:buNone/>
              <a:defRPr/>
            </a:lvl4pPr>
            <a:lvl5pPr marL="667391"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552288" y="2483769"/>
            <a:ext cx="2696027" cy="6778754"/>
          </a:xfrm>
          <a:prstGeom prst="ellipse">
            <a:avLst/>
          </a:prstGeom>
          <a:solidFill>
            <a:schemeClr val="tx1">
              <a:alpha val="10000"/>
            </a:schemeClr>
          </a:solidFill>
        </p:spPr>
        <p:txBody>
          <a:bodyPr anchor="ctr"/>
          <a:lstStyle>
            <a:lvl1pPr marL="0" indent="0" algn="ctr">
              <a:buNone/>
              <a:defRPr sz="1118">
                <a:solidFill>
                  <a:schemeClr val="tx1">
                    <a:lumMod val="75000"/>
                    <a:lumOff val="25000"/>
                  </a:schemeClr>
                </a:solidFill>
                <a:latin typeface="+mn-lt"/>
              </a:defRPr>
            </a:lvl1pPr>
            <a:lvl2pPr marL="165371" indent="0">
              <a:buNone/>
              <a:defRPr/>
            </a:lvl2pPr>
            <a:lvl3pPr marL="336648" indent="0">
              <a:buNone/>
              <a:defRPr/>
            </a:lvl3pPr>
            <a:lvl4pPr marL="502018" indent="0">
              <a:buNone/>
              <a:defRPr/>
            </a:lvl4pPr>
            <a:lvl5pPr marL="667391"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2938633" y="2756190"/>
            <a:ext cx="2479334" cy="6233915"/>
          </a:xfrm>
          <a:prstGeom prst="ellipse">
            <a:avLst/>
          </a:prstGeom>
          <a:solidFill>
            <a:schemeClr val="tx1">
              <a:alpha val="10000"/>
            </a:schemeClr>
          </a:solidFill>
        </p:spPr>
        <p:txBody>
          <a:bodyPr vert="horz" lIns="0" tIns="0" rIns="0" bIns="0" rtlCol="0" anchor="ctr">
            <a:noAutofit/>
          </a:bodyPr>
          <a:lstStyle>
            <a:lvl1pPr marL="0" indent="0" algn="ctr">
              <a:buNone/>
              <a:defRPr lang="en-ZA" sz="1118" dirty="0">
                <a:solidFill>
                  <a:schemeClr val="tx1">
                    <a:lumMod val="75000"/>
                    <a:lumOff val="25000"/>
                  </a:schemeClr>
                </a:solidFill>
              </a:defRPr>
            </a:lvl1pPr>
          </a:lstStyle>
          <a:p>
            <a:pPr marL="165371" lvl="0" indent="-165371"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5108288" y="3440873"/>
            <a:ext cx="1934710" cy="4864538"/>
          </a:xfrm>
          <a:prstGeom prst="ellipse">
            <a:avLst/>
          </a:prstGeom>
          <a:solidFill>
            <a:schemeClr val="tx1">
              <a:alpha val="10000"/>
            </a:schemeClr>
          </a:solidFill>
        </p:spPr>
        <p:txBody>
          <a:bodyPr vert="horz" lIns="0" tIns="0" rIns="0" bIns="0" rtlCol="0" anchor="ctr">
            <a:noAutofit/>
          </a:bodyPr>
          <a:lstStyle>
            <a:lvl1pPr marL="0" indent="0" algn="ctr">
              <a:buNone/>
              <a:defRPr lang="en-ZA" sz="1118" dirty="0">
                <a:solidFill>
                  <a:schemeClr val="tx1">
                    <a:lumMod val="75000"/>
                    <a:lumOff val="25000"/>
                  </a:schemeClr>
                </a:solidFill>
              </a:defRPr>
            </a:lvl1pPr>
          </a:lstStyle>
          <a:p>
            <a:pPr marL="165371" lvl="0" indent="-165371"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028625" y="3438729"/>
            <a:ext cx="1743350" cy="2245000"/>
          </a:xfrm>
          <a:prstGeom prst="rect">
            <a:avLst/>
          </a:prstGeom>
          <a:noFill/>
        </p:spPr>
        <p:txBody>
          <a:bodyPr anchor="b"/>
          <a:lstStyle>
            <a:lvl1pPr marL="0" indent="0" algn="ctr">
              <a:spcBef>
                <a:spcPts val="0"/>
              </a:spcBef>
              <a:spcAft>
                <a:spcPts val="0"/>
              </a:spcAft>
              <a:buNone/>
              <a:defRPr sz="4092">
                <a:solidFill>
                  <a:schemeClr val="tx1">
                    <a:lumMod val="75000"/>
                    <a:lumOff val="25000"/>
                  </a:schemeClr>
                </a:solidFill>
                <a:latin typeface="+mj-lt"/>
              </a:defRPr>
            </a:lvl1pPr>
            <a:lvl2pPr marL="165371" indent="0">
              <a:buNone/>
              <a:defRPr/>
            </a:lvl2pPr>
            <a:lvl3pPr marL="336648" indent="0">
              <a:buNone/>
              <a:defRPr/>
            </a:lvl3pPr>
            <a:lvl4pPr marL="502018" indent="0">
              <a:buNone/>
              <a:defRPr/>
            </a:lvl4pPr>
            <a:lvl5pPr marL="667391"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3306625" y="3438729"/>
            <a:ext cx="1743350" cy="2245000"/>
          </a:xfrm>
          <a:prstGeom prst="rect">
            <a:avLst/>
          </a:prstGeom>
          <a:noFill/>
        </p:spPr>
        <p:txBody>
          <a:bodyPr vert="horz" lIns="0" tIns="0" rIns="0" bIns="0" rtlCol="0" anchor="b">
            <a:noAutofit/>
          </a:bodyPr>
          <a:lstStyle>
            <a:lvl1pPr marL="0" indent="0" algn="ctr">
              <a:spcBef>
                <a:spcPts val="0"/>
              </a:spcBef>
              <a:spcAft>
                <a:spcPts val="0"/>
              </a:spcAft>
              <a:buNone/>
              <a:defRPr lang="en-ZA" sz="4092" dirty="0">
                <a:solidFill>
                  <a:schemeClr val="tx1">
                    <a:lumMod val="75000"/>
                    <a:lumOff val="25000"/>
                  </a:schemeClr>
                </a:solidFill>
                <a:latin typeface="+mj-lt"/>
              </a:defRPr>
            </a:lvl1pPr>
          </a:lstStyle>
          <a:p>
            <a:pPr marL="165371" lvl="0" indent="-165371"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5299649" y="3438729"/>
            <a:ext cx="1610303" cy="2245000"/>
          </a:xfrm>
          <a:prstGeom prst="rect">
            <a:avLst/>
          </a:prstGeom>
          <a:noFill/>
        </p:spPr>
        <p:txBody>
          <a:bodyPr vert="horz" lIns="0" tIns="0" rIns="0" bIns="0" rtlCol="0" anchor="b">
            <a:noAutofit/>
          </a:bodyPr>
          <a:lstStyle>
            <a:lvl1pPr marL="0" indent="0" algn="ctr">
              <a:spcBef>
                <a:spcPts val="0"/>
              </a:spcBef>
              <a:spcAft>
                <a:spcPts val="0"/>
              </a:spcAft>
              <a:buNone/>
              <a:defRPr lang="en-ZA" sz="4092" dirty="0">
                <a:solidFill>
                  <a:schemeClr val="tx1">
                    <a:lumMod val="75000"/>
                    <a:lumOff val="25000"/>
                  </a:schemeClr>
                </a:solidFill>
                <a:latin typeface="+mj-lt"/>
              </a:defRPr>
            </a:lvl1pPr>
          </a:lstStyle>
          <a:p>
            <a:pPr marL="165371" lvl="0" indent="-165371"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1286448" y="6615474"/>
            <a:ext cx="1227703" cy="1122500"/>
          </a:xfrm>
        </p:spPr>
        <p:txBody>
          <a:bodyPr/>
          <a:lstStyle>
            <a:lvl1pPr marL="0" indent="0" algn="ctr">
              <a:buFont typeface="Arial" panose="020B0604020202020204" pitchFamily="34" charset="0"/>
              <a:buNone/>
              <a:defRPr sz="869">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3564448" y="6615474"/>
            <a:ext cx="1227703" cy="1122500"/>
          </a:xfrm>
        </p:spPr>
        <p:txBody>
          <a:bodyPr/>
          <a:lstStyle>
            <a:lvl1pPr marL="0" indent="0" algn="ctr">
              <a:buFont typeface="Arial" panose="020B0604020202020204" pitchFamily="34" charset="0"/>
              <a:buNone/>
              <a:defRPr sz="869">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5461793" y="6615474"/>
            <a:ext cx="1227703" cy="1122500"/>
          </a:xfrm>
        </p:spPr>
        <p:txBody>
          <a:bodyPr/>
          <a:lstStyle>
            <a:lvl1pPr marL="0" indent="0" algn="ctr">
              <a:buFont typeface="Arial" panose="020B0604020202020204" pitchFamily="34" charset="0"/>
              <a:buNone/>
              <a:defRPr sz="869">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267742" y="1571500"/>
            <a:ext cx="7031089" cy="561250"/>
          </a:xfrm>
        </p:spPr>
        <p:txBody>
          <a:bodyPr/>
          <a:lstStyle>
            <a:lvl1pPr marL="0" indent="0">
              <a:buNone/>
              <a:defRPr/>
            </a:lvl1pPr>
            <a:lvl2pPr marL="165371" indent="0">
              <a:buNone/>
              <a:defRPr/>
            </a:lvl2pPr>
            <a:lvl3pPr marL="336648" indent="0">
              <a:buNone/>
              <a:defRPr/>
            </a:lvl3pPr>
            <a:lvl4pPr marL="502018" indent="0">
              <a:buNone/>
              <a:defRPr/>
            </a:lvl4pPr>
            <a:lvl5pPr marL="667391"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3779838" y="2057538"/>
            <a:ext cx="0" cy="7187274"/>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267863" y="673500"/>
            <a:ext cx="7031391" cy="6735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267863" y="5651174"/>
            <a:ext cx="7031391"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3169706" y="1482657"/>
            <a:ext cx="1227703" cy="392875"/>
          </a:xfrm>
        </p:spPr>
        <p:txBody>
          <a:bodyPr/>
          <a:lstStyle>
            <a:lvl1pPr marL="0" indent="0" algn="ctr">
              <a:buFont typeface="Arial" panose="020B0604020202020204" pitchFamily="34" charset="0"/>
              <a:buNone/>
              <a:defRPr sz="869">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3165987" y="9426819"/>
            <a:ext cx="1227703" cy="392875"/>
          </a:xfrm>
        </p:spPr>
        <p:txBody>
          <a:bodyPr/>
          <a:lstStyle>
            <a:lvl1pPr marL="0" indent="0" algn="ctr">
              <a:buFont typeface="Arial" panose="020B0604020202020204" pitchFamily="34" charset="0"/>
              <a:buNone/>
              <a:defRPr sz="869">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267864" y="5083045"/>
            <a:ext cx="1227703" cy="392875"/>
          </a:xfrm>
        </p:spPr>
        <p:txBody>
          <a:bodyPr/>
          <a:lstStyle>
            <a:lvl1pPr marL="0" indent="0" algn="l">
              <a:buFont typeface="Arial" panose="020B0604020202020204" pitchFamily="34" charset="0"/>
              <a:buNone/>
              <a:defRPr sz="869">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6071554" y="5083045"/>
            <a:ext cx="1227703" cy="392875"/>
          </a:xfrm>
        </p:spPr>
        <p:txBody>
          <a:bodyPr/>
          <a:lstStyle>
            <a:lvl1pPr marL="0" indent="0" algn="r">
              <a:buFont typeface="Arial" panose="020B0604020202020204" pitchFamily="34" charset="0"/>
              <a:buNone/>
              <a:defRPr sz="869">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267863" y="673500"/>
            <a:ext cx="7031391" cy="6735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267862" y="2694000"/>
            <a:ext cx="3392925" cy="6783857"/>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3928649" y="2694000"/>
            <a:ext cx="3392925" cy="6783857"/>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267863" y="673500"/>
            <a:ext cx="7031391" cy="6735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267862" y="3446780"/>
            <a:ext cx="3392925" cy="6031077"/>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3906329" y="3446780"/>
            <a:ext cx="3392925" cy="6031077"/>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dirty="0"/>
              <a:t>Add a footer</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278623" y="3367499"/>
            <a:ext cx="261296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3914206" y="3367499"/>
            <a:ext cx="2612961"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267862" y="2578671"/>
            <a:ext cx="3392925" cy="709548"/>
          </a:xfrm>
        </p:spPr>
        <p:txBody>
          <a:bodyPr anchor="b"/>
          <a:lstStyle>
            <a:lvl1pPr marL="0" indent="0">
              <a:buNone/>
              <a:defRPr sz="1240" b="1">
                <a:solidFill>
                  <a:schemeClr val="tx1"/>
                </a:solidFill>
                <a:latin typeface="+mj-lt"/>
              </a:defRPr>
            </a:lvl1pPr>
            <a:lvl2pPr marL="283494" indent="0">
              <a:buNone/>
              <a:defRPr sz="1240" b="1"/>
            </a:lvl2pPr>
            <a:lvl3pPr marL="566986" indent="0">
              <a:buNone/>
              <a:defRPr sz="1118" b="1"/>
            </a:lvl3pPr>
            <a:lvl4pPr marL="850479" indent="0">
              <a:buNone/>
              <a:defRPr sz="992" b="1"/>
            </a:lvl4pPr>
            <a:lvl5pPr marL="1133971" indent="0">
              <a:buNone/>
              <a:defRPr sz="992" b="1"/>
            </a:lvl5pPr>
            <a:lvl6pPr marL="1417464" indent="0">
              <a:buNone/>
              <a:defRPr sz="992" b="1"/>
            </a:lvl6pPr>
            <a:lvl7pPr marL="1700958" indent="0">
              <a:buNone/>
              <a:defRPr sz="992" b="1"/>
            </a:lvl7pPr>
            <a:lvl8pPr marL="1984449" indent="0">
              <a:buNone/>
              <a:defRPr sz="992" b="1"/>
            </a:lvl8pPr>
            <a:lvl9pPr marL="2267944" indent="0">
              <a:buNone/>
              <a:defRPr sz="992"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3914204" y="2578671"/>
            <a:ext cx="3385050" cy="709548"/>
          </a:xfrm>
        </p:spPr>
        <p:txBody>
          <a:bodyPr anchor="b"/>
          <a:lstStyle>
            <a:lvl1pPr marL="0" indent="0">
              <a:buNone/>
              <a:defRPr sz="1240" b="1">
                <a:solidFill>
                  <a:schemeClr val="tx1"/>
                </a:solidFill>
                <a:latin typeface="+mj-lt"/>
              </a:defRPr>
            </a:lvl1pPr>
            <a:lvl2pPr marL="283494" indent="0">
              <a:buNone/>
              <a:defRPr sz="1240" b="1"/>
            </a:lvl2pPr>
            <a:lvl3pPr marL="566986" indent="0">
              <a:buNone/>
              <a:defRPr sz="1118" b="1"/>
            </a:lvl3pPr>
            <a:lvl4pPr marL="850479" indent="0">
              <a:buNone/>
              <a:defRPr sz="992" b="1"/>
            </a:lvl4pPr>
            <a:lvl5pPr marL="1133971" indent="0">
              <a:buNone/>
              <a:defRPr sz="992" b="1"/>
            </a:lvl5pPr>
            <a:lvl6pPr marL="1417464" indent="0">
              <a:buNone/>
              <a:defRPr sz="992" b="1"/>
            </a:lvl6pPr>
            <a:lvl7pPr marL="1700958" indent="0">
              <a:buNone/>
              <a:defRPr sz="992" b="1"/>
            </a:lvl7pPr>
            <a:lvl8pPr marL="1984449" indent="0">
              <a:buNone/>
              <a:defRPr sz="992" b="1"/>
            </a:lvl8pPr>
            <a:lvl9pPr marL="2267944" indent="0">
              <a:buNone/>
              <a:defRPr sz="992"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267862" y="3816500"/>
            <a:ext cx="2232188" cy="5661357"/>
          </a:xfrm>
          <a:solidFill>
            <a:schemeClr val="bg1">
              <a:lumMod val="95000"/>
            </a:schemeClr>
          </a:solidFill>
          <a:ln>
            <a:solidFill>
              <a:schemeClr val="bg1">
                <a:lumMod val="85000"/>
              </a:schemeClr>
            </a:solidFill>
          </a:ln>
        </p:spPr>
        <p:txBody>
          <a:bodyPr lIns="136800" tIns="252000" rIns="136800"/>
          <a:lstStyle>
            <a:lvl1pPr marL="165371" indent="-165371">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2667465" y="3816500"/>
            <a:ext cx="2232188" cy="5661357"/>
          </a:xfrm>
          <a:solidFill>
            <a:schemeClr val="bg1">
              <a:lumMod val="95000"/>
            </a:schemeClr>
          </a:solidFill>
          <a:ln>
            <a:solidFill>
              <a:schemeClr val="bg1">
                <a:lumMod val="85000"/>
              </a:schemeClr>
            </a:solidFill>
          </a:ln>
        </p:spPr>
        <p:txBody>
          <a:bodyPr lIns="136800" tIns="252000" rIns="136800"/>
          <a:lstStyle>
            <a:lvl1pPr marL="165371" indent="-165371">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5067065" y="3816500"/>
            <a:ext cx="2232188" cy="5661357"/>
          </a:xfrm>
          <a:solidFill>
            <a:schemeClr val="bg1">
              <a:lumMod val="95000"/>
            </a:schemeClr>
          </a:solidFill>
          <a:ln>
            <a:solidFill>
              <a:schemeClr val="bg1">
                <a:lumMod val="85000"/>
              </a:schemeClr>
            </a:solidFill>
          </a:ln>
        </p:spPr>
        <p:txBody>
          <a:bodyPr lIns="136800" tIns="252000" rIns="136800"/>
          <a:lstStyle>
            <a:lvl1pPr marL="165371" indent="-165371">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267863" y="673500"/>
            <a:ext cx="7031391" cy="6735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267862" y="2694000"/>
            <a:ext cx="2232188" cy="11225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2667465" y="2694000"/>
            <a:ext cx="2232188" cy="11225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5067065" y="2694000"/>
            <a:ext cx="2232188" cy="11225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267742" y="1571500"/>
            <a:ext cx="7031089" cy="561250"/>
          </a:xfrm>
        </p:spPr>
        <p:txBody>
          <a:bodyPr/>
          <a:lstStyle>
            <a:lvl1pPr marL="0" indent="0">
              <a:buNone/>
              <a:defRPr/>
            </a:lvl1pPr>
            <a:lvl2pPr marL="165371" indent="0">
              <a:buNone/>
              <a:defRPr/>
            </a:lvl2pPr>
            <a:lvl3pPr marL="336648" indent="0">
              <a:buNone/>
              <a:defRPr/>
            </a:lvl3pPr>
            <a:lvl4pPr marL="502018" indent="0">
              <a:buNone/>
              <a:defRPr/>
            </a:lvl4pPr>
            <a:lvl5pPr marL="667391"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267742" y="1571500"/>
            <a:ext cx="7031089" cy="561250"/>
          </a:xfrm>
        </p:spPr>
        <p:txBody>
          <a:bodyPr/>
          <a:lstStyle>
            <a:lvl1pPr marL="0" indent="0">
              <a:buNone/>
              <a:defRPr/>
            </a:lvl1pPr>
            <a:lvl2pPr marL="165371" indent="0">
              <a:buNone/>
              <a:defRPr/>
            </a:lvl2pPr>
            <a:lvl3pPr marL="336648" indent="0">
              <a:buNone/>
              <a:defRPr/>
            </a:lvl3pPr>
            <a:lvl4pPr marL="502018" indent="0">
              <a:buNone/>
              <a:defRPr/>
            </a:lvl4pPr>
            <a:lvl5pPr marL="667391"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267742" y="6028265"/>
            <a:ext cx="703108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256027" y="6194213"/>
            <a:ext cx="257699" cy="314574"/>
          </a:xfrm>
        </p:spPr>
        <p:txBody>
          <a:bodyPr anchor="ctr"/>
          <a:lstStyle>
            <a:lvl1pPr marL="0" indent="0" algn="ctr">
              <a:buNone/>
              <a:defRPr sz="869">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267738"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560415"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853089"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145764"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3768125" y="6194213"/>
            <a:ext cx="257699" cy="314574"/>
          </a:xfrm>
        </p:spPr>
        <p:txBody>
          <a:bodyPr anchor="ctr"/>
          <a:lstStyle>
            <a:lvl1pPr marL="0" indent="0" algn="ctr">
              <a:buNone/>
              <a:defRPr sz="869">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1438440"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1731114"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2023790"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2901815"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2316464"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2609141"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3194491"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3487165"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3779839"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4072510"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4365186"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4657860"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4950537"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5243211"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5535886"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6413912"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5828561"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6121236"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6706586"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6999262" y="5608445"/>
            <a:ext cx="234272" cy="314574"/>
          </a:xfrm>
        </p:spPr>
        <p:txBody>
          <a:bodyPr/>
          <a:lstStyle>
            <a:lvl1pPr marL="0" indent="0" algn="ctr">
              <a:buNone/>
              <a:defRPr sz="744">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3324094" y="3415446"/>
            <a:ext cx="1112297" cy="876135"/>
          </a:xfrm>
          <a:solidFill>
            <a:schemeClr val="bg1">
              <a:lumMod val="95000"/>
            </a:schemeClr>
          </a:solidFill>
        </p:spPr>
        <p:txBody>
          <a:bodyPr tIns="36000" anchor="t"/>
          <a:lstStyle>
            <a:lvl1pPr marL="0" indent="0" algn="ctr">
              <a:buNone/>
              <a:defRPr sz="992"/>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3356168" y="3905378"/>
            <a:ext cx="1048147" cy="350265"/>
          </a:xfrm>
        </p:spPr>
        <p:txBody>
          <a:bodyPr/>
          <a:lstStyle>
            <a:lvl1pPr marL="0" indent="0" algn="ctr">
              <a:buNone/>
              <a:defRPr sz="744">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267739" y="3616451"/>
            <a:ext cx="838537" cy="2108378"/>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224515" y="3875608"/>
            <a:ext cx="1316991" cy="1093717"/>
          </a:xfrm>
        </p:spPr>
        <p:txBody>
          <a:bodyPr anchor="b"/>
          <a:lstStyle>
            <a:lvl1pPr marL="0" indent="0" algn="l">
              <a:buFont typeface="Arial" panose="020B0604020202020204" pitchFamily="34" charset="0"/>
              <a:buNone/>
              <a:defRPr sz="1487"/>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224515" y="6087985"/>
            <a:ext cx="1316991" cy="2806250"/>
          </a:xfrm>
        </p:spPr>
        <p:txBody>
          <a:bodyPr/>
          <a:lstStyle>
            <a:lvl1pPr marL="0" indent="0" algn="l">
              <a:buNone/>
              <a:defRPr sz="869">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267742" y="1571500"/>
            <a:ext cx="7031089" cy="561250"/>
          </a:xfrm>
        </p:spPr>
        <p:txBody>
          <a:bodyPr/>
          <a:lstStyle>
            <a:lvl1pPr marL="0" indent="0">
              <a:buNone/>
              <a:defRPr/>
            </a:lvl1pPr>
            <a:lvl2pPr marL="165371" indent="0">
              <a:buNone/>
              <a:defRPr/>
            </a:lvl2pPr>
            <a:lvl3pPr marL="336648" indent="0">
              <a:buNone/>
              <a:defRPr/>
            </a:lvl3pPr>
            <a:lvl4pPr marL="502018" indent="0">
              <a:buNone/>
              <a:defRPr/>
            </a:lvl4pPr>
            <a:lvl5pPr marL="667391"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224515" y="5395851"/>
            <a:ext cx="1316991" cy="383342"/>
          </a:xfrm>
        </p:spPr>
        <p:txBody>
          <a:bodyPr/>
          <a:lstStyle>
            <a:lvl1pPr marL="0" indent="0" algn="l">
              <a:buFont typeface="Arial" panose="020B0604020202020204" pitchFamily="34" charset="0"/>
              <a:buNone/>
              <a:defRPr sz="869">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2646401" y="3616451"/>
            <a:ext cx="838537" cy="2108378"/>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3603177" y="3875608"/>
            <a:ext cx="1316991" cy="1093717"/>
          </a:xfrm>
        </p:spPr>
        <p:txBody>
          <a:bodyPr anchor="b"/>
          <a:lstStyle>
            <a:lvl1pPr marL="0" indent="0" algn="l">
              <a:buFont typeface="Arial" panose="020B0604020202020204" pitchFamily="34" charset="0"/>
              <a:buNone/>
              <a:defRPr sz="1487"/>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3603177" y="6087985"/>
            <a:ext cx="1316991" cy="2806250"/>
          </a:xfrm>
        </p:spPr>
        <p:txBody>
          <a:bodyPr/>
          <a:lstStyle>
            <a:lvl1pPr marL="0" indent="0" algn="l">
              <a:buNone/>
              <a:defRPr sz="869">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3603177" y="5395851"/>
            <a:ext cx="1316991" cy="383342"/>
          </a:xfrm>
        </p:spPr>
        <p:txBody>
          <a:bodyPr/>
          <a:lstStyle>
            <a:lvl1pPr marL="0" indent="0" algn="l">
              <a:buFont typeface="Arial" panose="020B0604020202020204" pitchFamily="34" charset="0"/>
              <a:buNone/>
              <a:defRPr sz="869">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5030378" y="3616451"/>
            <a:ext cx="838537" cy="2108378"/>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5981839" y="3875608"/>
            <a:ext cx="1316991" cy="1093717"/>
          </a:xfrm>
        </p:spPr>
        <p:txBody>
          <a:bodyPr anchor="b"/>
          <a:lstStyle>
            <a:lvl1pPr marL="0" indent="0" algn="l">
              <a:buFont typeface="Arial" panose="020B0604020202020204" pitchFamily="34" charset="0"/>
              <a:buNone/>
              <a:defRPr sz="1487"/>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5981839" y="6087985"/>
            <a:ext cx="1316991" cy="2806250"/>
          </a:xfrm>
        </p:spPr>
        <p:txBody>
          <a:bodyPr/>
          <a:lstStyle>
            <a:lvl1pPr marL="0" indent="0" algn="l">
              <a:buNone/>
              <a:defRPr sz="869">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5981839" y="5395851"/>
            <a:ext cx="1316991" cy="383342"/>
          </a:xfrm>
        </p:spPr>
        <p:txBody>
          <a:bodyPr/>
          <a:lstStyle>
            <a:lvl1pPr marL="0" indent="0" algn="l">
              <a:buFont typeface="Arial" panose="020B0604020202020204" pitchFamily="34" charset="0"/>
              <a:buNone/>
              <a:defRPr sz="869">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267863" y="673500"/>
            <a:ext cx="7031391" cy="6735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267742" y="1571500"/>
            <a:ext cx="7031089" cy="561250"/>
          </a:xfrm>
        </p:spPr>
        <p:txBody>
          <a:bodyPr/>
          <a:lstStyle>
            <a:lvl1pPr marL="0" indent="0">
              <a:buNone/>
              <a:defRPr/>
            </a:lvl1pPr>
            <a:lvl2pPr marL="165371" indent="0">
              <a:buNone/>
              <a:defRPr/>
            </a:lvl2pPr>
            <a:lvl3pPr marL="336648" indent="0">
              <a:buNone/>
              <a:defRPr/>
            </a:lvl3pPr>
            <a:lvl4pPr marL="502018" indent="0">
              <a:buNone/>
              <a:defRPr/>
            </a:lvl4pPr>
            <a:lvl5pPr marL="667391"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267739" y="6413544"/>
            <a:ext cx="1004484" cy="1221567"/>
          </a:xfrm>
        </p:spPr>
        <p:txBody>
          <a:bodyPr/>
          <a:lstStyle>
            <a:lvl1pPr marL="0" indent="0" algn="l">
              <a:buFont typeface="Arial" panose="020B0604020202020204" pitchFamily="34" charset="0"/>
              <a:buNone/>
              <a:defRPr sz="1487"/>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267739" y="8198889"/>
            <a:ext cx="1004484" cy="1122500"/>
          </a:xfrm>
        </p:spPr>
        <p:txBody>
          <a:bodyPr/>
          <a:lstStyle>
            <a:lvl1pPr marL="0" indent="0" algn="l">
              <a:buNone/>
              <a:defRPr sz="869">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1473060" y="6413544"/>
            <a:ext cx="1004484" cy="1221567"/>
          </a:xfrm>
        </p:spPr>
        <p:txBody>
          <a:bodyPr/>
          <a:lstStyle>
            <a:lvl1pPr marL="0" indent="0" algn="l">
              <a:buFont typeface="Arial" panose="020B0604020202020204" pitchFamily="34" charset="0"/>
              <a:buNone/>
              <a:defRPr sz="1487"/>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1473060" y="8198889"/>
            <a:ext cx="1004484" cy="1122500"/>
          </a:xfrm>
        </p:spPr>
        <p:txBody>
          <a:bodyPr/>
          <a:lstStyle>
            <a:lvl1pPr marL="0" indent="0" algn="l">
              <a:buNone/>
              <a:defRPr sz="869">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2678380" y="6413544"/>
            <a:ext cx="1004484" cy="1221567"/>
          </a:xfrm>
        </p:spPr>
        <p:txBody>
          <a:bodyPr/>
          <a:lstStyle>
            <a:lvl1pPr marL="0" indent="0" algn="l">
              <a:buFont typeface="Arial" panose="020B0604020202020204" pitchFamily="34" charset="0"/>
              <a:buNone/>
              <a:defRPr sz="1487"/>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2678380" y="8198889"/>
            <a:ext cx="1004484" cy="1122500"/>
          </a:xfrm>
        </p:spPr>
        <p:txBody>
          <a:bodyPr/>
          <a:lstStyle>
            <a:lvl1pPr marL="0" indent="0" algn="l">
              <a:buNone/>
              <a:defRPr sz="869">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3883703" y="6413544"/>
            <a:ext cx="1004484" cy="1221567"/>
          </a:xfrm>
        </p:spPr>
        <p:txBody>
          <a:bodyPr/>
          <a:lstStyle>
            <a:lvl1pPr marL="0" indent="0" algn="l">
              <a:buFont typeface="Arial" panose="020B0604020202020204" pitchFamily="34" charset="0"/>
              <a:buNone/>
              <a:defRPr sz="1487"/>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3883703" y="8198889"/>
            <a:ext cx="1004484" cy="1122500"/>
          </a:xfrm>
        </p:spPr>
        <p:txBody>
          <a:bodyPr/>
          <a:lstStyle>
            <a:lvl1pPr marL="0" indent="0" algn="l">
              <a:buNone/>
              <a:defRPr sz="869">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5089023" y="6413544"/>
            <a:ext cx="1004484" cy="1221567"/>
          </a:xfrm>
        </p:spPr>
        <p:txBody>
          <a:bodyPr/>
          <a:lstStyle>
            <a:lvl1pPr marL="0" indent="0" algn="l">
              <a:buFont typeface="Arial" panose="020B0604020202020204" pitchFamily="34" charset="0"/>
              <a:buNone/>
              <a:defRPr sz="1487"/>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5089023" y="8198889"/>
            <a:ext cx="1004484" cy="1122500"/>
          </a:xfrm>
        </p:spPr>
        <p:txBody>
          <a:bodyPr/>
          <a:lstStyle>
            <a:lvl1pPr marL="0" indent="0" algn="l">
              <a:buNone/>
              <a:defRPr sz="869">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267739" y="3502640"/>
            <a:ext cx="1004484" cy="2525625"/>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1473060" y="3502640"/>
            <a:ext cx="1004484" cy="2525625"/>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2678380" y="3502640"/>
            <a:ext cx="1004484" cy="2525625"/>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3883703" y="3502640"/>
            <a:ext cx="1004484" cy="2525625"/>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5089023" y="3502640"/>
            <a:ext cx="1004484" cy="2525625"/>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6294344" y="6413544"/>
            <a:ext cx="1004484" cy="1221567"/>
          </a:xfrm>
        </p:spPr>
        <p:txBody>
          <a:bodyPr/>
          <a:lstStyle>
            <a:lvl1pPr marL="0" indent="0" algn="l">
              <a:buFont typeface="Arial" panose="020B0604020202020204" pitchFamily="34" charset="0"/>
              <a:buNone/>
              <a:defRPr sz="1487"/>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6294344" y="8198889"/>
            <a:ext cx="1004484" cy="1122500"/>
          </a:xfrm>
        </p:spPr>
        <p:txBody>
          <a:bodyPr/>
          <a:lstStyle>
            <a:lvl1pPr marL="0" indent="0" algn="l">
              <a:buNone/>
              <a:defRPr sz="869">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6294344" y="3502640"/>
            <a:ext cx="1004484" cy="2525625"/>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Click icon to add picture</a:t>
            </a:r>
          </a:p>
        </p:txBody>
      </p:sp>
    </p:spTree>
    <p:extLst>
      <p:ext uri="{BB962C8B-B14F-4D97-AF65-F5344CB8AC3E}">
        <p14:creationId xmlns:p14="http://schemas.microsoft.com/office/powerpoint/2010/main" val="34620516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1" y="5"/>
            <a:ext cx="7559675" cy="10580441"/>
          </a:xfrm>
          <a:solidFill>
            <a:schemeClr val="tx1">
              <a:lumMod val="75000"/>
              <a:lumOff val="25000"/>
            </a:schemeClr>
          </a:solidFill>
        </p:spPr>
        <p:txBody>
          <a:bodyPr lIns="1044000" rIns="0" anchor="ctr"/>
          <a:lstStyle>
            <a:lvl1pPr marL="0" indent="0" algn="l">
              <a:buNone/>
              <a:defRPr sz="682"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4681602" y="0"/>
            <a:ext cx="2878077" cy="106361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5214774" y="585329"/>
            <a:ext cx="2214690" cy="3722335"/>
          </a:xfrm>
        </p:spPr>
        <p:txBody>
          <a:bodyPr anchor="b"/>
          <a:lstStyle>
            <a:lvl1pPr algn="l">
              <a:defRPr sz="2232" spc="-186">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5214774" y="7838544"/>
            <a:ext cx="2214690" cy="1900767"/>
          </a:xfrm>
        </p:spPr>
        <p:txBody>
          <a:bodyPr/>
          <a:lstStyle>
            <a:lvl1pPr marL="0" indent="0" algn="l">
              <a:buNone/>
              <a:defRPr sz="1487">
                <a:solidFill>
                  <a:schemeClr val="bg1"/>
                </a:solidFill>
              </a:defRPr>
            </a:lvl1pPr>
            <a:lvl2pPr marL="283494" indent="0" algn="ctr">
              <a:buNone/>
              <a:defRPr sz="1240"/>
            </a:lvl2pPr>
            <a:lvl3pPr marL="566986" indent="0" algn="ctr">
              <a:buNone/>
              <a:defRPr sz="1118"/>
            </a:lvl3pPr>
            <a:lvl4pPr marL="850479" indent="0" algn="ctr">
              <a:buNone/>
              <a:defRPr sz="992"/>
            </a:lvl4pPr>
            <a:lvl5pPr marL="1133971" indent="0" algn="ctr">
              <a:buNone/>
              <a:defRPr sz="992"/>
            </a:lvl5pPr>
            <a:lvl6pPr marL="1417464" indent="0" algn="ctr">
              <a:buNone/>
              <a:defRPr sz="992"/>
            </a:lvl6pPr>
            <a:lvl7pPr marL="1700958" indent="0" algn="ctr">
              <a:buNone/>
              <a:defRPr sz="992"/>
            </a:lvl7pPr>
            <a:lvl8pPr marL="1984449" indent="0" algn="ctr">
              <a:buNone/>
              <a:defRPr sz="992"/>
            </a:lvl8pPr>
            <a:lvl9pPr marL="2267944" indent="0" algn="ctr">
              <a:buNone/>
              <a:defRPr sz="992"/>
            </a:lvl9pPr>
          </a:lstStyle>
          <a:p>
            <a:r>
              <a:rPr lang="en-US" noProof="0" dirty="0"/>
              <a:t>Click to edit Master subtitle style</a:t>
            </a:r>
          </a:p>
        </p:txBody>
      </p:sp>
    </p:spTree>
    <p:extLst>
      <p:ext uri="{BB962C8B-B14F-4D97-AF65-F5344CB8AC3E}">
        <p14:creationId xmlns:p14="http://schemas.microsoft.com/office/powerpoint/2010/main" val="10012861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267742" y="1571500"/>
            <a:ext cx="7031089" cy="561250"/>
          </a:xfrm>
        </p:spPr>
        <p:txBody>
          <a:bodyPr/>
          <a:lstStyle>
            <a:lvl1pPr marL="0" indent="0">
              <a:buNone/>
              <a:defRPr/>
            </a:lvl1pPr>
            <a:lvl2pPr marL="165371" indent="0">
              <a:buNone/>
              <a:defRPr/>
            </a:lvl2pPr>
            <a:lvl3pPr marL="336648" indent="0">
              <a:buNone/>
              <a:defRPr/>
            </a:lvl3pPr>
            <a:lvl4pPr marL="502018" indent="0">
              <a:buNone/>
              <a:defRPr/>
            </a:lvl4pPr>
            <a:lvl5pPr marL="667391"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2381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1" y="5"/>
            <a:ext cx="7559675" cy="10580441"/>
          </a:xfrm>
          <a:solidFill>
            <a:schemeClr val="tx1">
              <a:lumMod val="75000"/>
              <a:lumOff val="25000"/>
            </a:schemeClr>
          </a:solidFill>
        </p:spPr>
        <p:txBody>
          <a:bodyPr lIns="1044000" rIns="0" anchor="ctr"/>
          <a:lstStyle>
            <a:lvl1pPr marL="0" indent="0" algn="l">
              <a:buNone/>
              <a:defRPr sz="682"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3928651" y="5"/>
            <a:ext cx="2467544" cy="1058044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2" y="10580443"/>
            <a:ext cx="7299252" cy="111372"/>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7299252" y="10580443"/>
            <a:ext cx="260422" cy="111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3928651" y="3"/>
            <a:ext cx="2467544" cy="1069181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4055078" y="3705809"/>
            <a:ext cx="2214690" cy="3722335"/>
          </a:xfrm>
        </p:spPr>
        <p:txBody>
          <a:bodyPr anchor="b"/>
          <a:lstStyle>
            <a:lvl1pPr algn="l">
              <a:defRPr sz="3349" spc="-186">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4281849" y="7885212"/>
            <a:ext cx="1987920" cy="386093"/>
          </a:xfrm>
        </p:spPr>
        <p:txBody>
          <a:bodyPr/>
          <a:lstStyle>
            <a:lvl1pPr marL="0" indent="0" algn="l">
              <a:buNone/>
              <a:defRPr sz="869">
                <a:solidFill>
                  <a:schemeClr val="bg1"/>
                </a:solidFill>
              </a:defRPr>
            </a:lvl1pPr>
            <a:lvl2pPr marL="283494" indent="0" algn="ctr">
              <a:buNone/>
              <a:defRPr sz="1240"/>
            </a:lvl2pPr>
            <a:lvl3pPr marL="566986" indent="0" algn="ctr">
              <a:buNone/>
              <a:defRPr sz="1118"/>
            </a:lvl3pPr>
            <a:lvl4pPr marL="850479" indent="0" algn="ctr">
              <a:buNone/>
              <a:defRPr sz="992"/>
            </a:lvl4pPr>
            <a:lvl5pPr marL="1133971" indent="0" algn="ctr">
              <a:buNone/>
              <a:defRPr sz="992"/>
            </a:lvl5pPr>
            <a:lvl6pPr marL="1417464" indent="0" algn="ctr">
              <a:buNone/>
              <a:defRPr sz="992"/>
            </a:lvl6pPr>
            <a:lvl7pPr marL="1700958" indent="0" algn="ctr">
              <a:buNone/>
              <a:defRPr sz="992"/>
            </a:lvl7pPr>
            <a:lvl8pPr marL="1984449" indent="0" algn="ctr">
              <a:buNone/>
              <a:defRPr sz="992"/>
            </a:lvl8pPr>
            <a:lvl9pPr marL="2267944" indent="0" algn="ctr">
              <a:buNone/>
              <a:defRPr sz="992"/>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4281849" y="8419803"/>
            <a:ext cx="1988352" cy="386093"/>
          </a:xfrm>
        </p:spPr>
        <p:txBody>
          <a:bodyPr vert="horz" lIns="0" tIns="0" rIns="0" bIns="0" rtlCol="0">
            <a:noAutofit/>
          </a:bodyPr>
          <a:lstStyle>
            <a:lvl1pPr marL="0" indent="0">
              <a:buNone/>
              <a:defRPr lang="en-US" sz="869" dirty="0" smtClean="0">
                <a:solidFill>
                  <a:schemeClr val="bg1"/>
                </a:solidFill>
              </a:defRPr>
            </a:lvl1pPr>
            <a:lvl2pPr>
              <a:defRPr lang="en-US" sz="1240" dirty="0" smtClean="0"/>
            </a:lvl2pPr>
            <a:lvl3pPr>
              <a:defRPr lang="en-US" sz="1118" dirty="0" smtClean="0"/>
            </a:lvl3pPr>
            <a:lvl4pPr>
              <a:defRPr lang="en-US" sz="992" dirty="0" smtClean="0"/>
            </a:lvl4pPr>
            <a:lvl5pPr>
              <a:defRPr lang="en-ZA" sz="992" dirty="0"/>
            </a:lvl5pPr>
          </a:lstStyle>
          <a:p>
            <a:pPr marL="165371" lvl="0" indent="-165371"/>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4281849" y="8966769"/>
            <a:ext cx="1988352" cy="386093"/>
          </a:xfrm>
        </p:spPr>
        <p:txBody>
          <a:bodyPr vert="horz" lIns="0" tIns="0" rIns="0" bIns="0" rtlCol="0">
            <a:noAutofit/>
          </a:bodyPr>
          <a:lstStyle>
            <a:lvl1pPr marL="0" indent="0">
              <a:buNone/>
              <a:defRPr lang="en-US" sz="869" smtClean="0">
                <a:solidFill>
                  <a:schemeClr val="bg1"/>
                </a:solidFill>
              </a:defRPr>
            </a:lvl1pPr>
            <a:lvl2pPr>
              <a:defRPr lang="en-US" sz="1240" smtClean="0"/>
            </a:lvl2pPr>
            <a:lvl3pPr>
              <a:defRPr lang="en-US" sz="1118" smtClean="0"/>
            </a:lvl3pPr>
            <a:lvl4pPr>
              <a:defRPr lang="en-US" sz="992" smtClean="0"/>
            </a:lvl4pPr>
            <a:lvl5pPr>
              <a:defRPr lang="en-ZA" sz="992"/>
            </a:lvl5pPr>
          </a:lstStyle>
          <a:p>
            <a:pPr marL="165371" lvl="0" indent="-165371"/>
            <a:r>
              <a:rPr lang="en-US" noProof="0"/>
              <a:t>Email or Social Media Handle</a:t>
            </a:r>
          </a:p>
        </p:txBody>
      </p:sp>
    </p:spTree>
    <p:extLst>
      <p:ext uri="{BB962C8B-B14F-4D97-AF65-F5344CB8AC3E}">
        <p14:creationId xmlns:p14="http://schemas.microsoft.com/office/powerpoint/2010/main" val="41008153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666" y="1427289"/>
            <a:ext cx="2893251" cy="7302650"/>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216" y="1427289"/>
            <a:ext cx="2893251" cy="7302650"/>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21765" y="1427289"/>
            <a:ext cx="2893251" cy="7302650"/>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001700" y="8968793"/>
            <a:ext cx="1227703" cy="855821"/>
          </a:xfrm>
        </p:spPr>
        <p:txBody>
          <a:bodyPr/>
          <a:lstStyle>
            <a:lvl1pPr marL="0" indent="0" algn="ctr">
              <a:buFont typeface="Arial" panose="020B0604020202020204" pitchFamily="34" charset="0"/>
              <a:buNone/>
              <a:defRPr sz="869">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001700" y="8248971"/>
            <a:ext cx="1227703" cy="56125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3210103" y="8968793"/>
            <a:ext cx="1227703" cy="855821"/>
          </a:xfrm>
        </p:spPr>
        <p:txBody>
          <a:bodyPr/>
          <a:lstStyle>
            <a:lvl1pPr marL="0" indent="0" algn="ctr">
              <a:buFont typeface="Arial" panose="020B0604020202020204" pitchFamily="34" charset="0"/>
              <a:buNone/>
              <a:defRPr sz="869">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3210103" y="8248971"/>
            <a:ext cx="1227703" cy="56125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5394378" y="8968793"/>
            <a:ext cx="1227703" cy="855821"/>
          </a:xfrm>
        </p:spPr>
        <p:txBody>
          <a:bodyPr/>
          <a:lstStyle>
            <a:lvl1pPr marL="0" indent="0" algn="ctr">
              <a:buFont typeface="Arial" panose="020B0604020202020204" pitchFamily="34" charset="0"/>
              <a:buNone/>
              <a:defRPr sz="869">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5394378" y="8248971"/>
            <a:ext cx="1227703" cy="56125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086134" y="2260874"/>
            <a:ext cx="1099086" cy="4963527"/>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3274684" y="2260874"/>
            <a:ext cx="1099086" cy="4963527"/>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5463234" y="2260874"/>
            <a:ext cx="1099086" cy="4963527"/>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Click icon to add picture</a:t>
            </a:r>
          </a:p>
        </p:txBody>
      </p:sp>
    </p:spTree>
    <p:extLst>
      <p:ext uri="{BB962C8B-B14F-4D97-AF65-F5344CB8AC3E}">
        <p14:creationId xmlns:p14="http://schemas.microsoft.com/office/powerpoint/2010/main" val="12301276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267742" y="1571500"/>
            <a:ext cx="7031089" cy="561250"/>
          </a:xfrm>
        </p:spPr>
        <p:txBody>
          <a:bodyPr/>
          <a:lstStyle>
            <a:lvl1pPr marL="0" indent="0">
              <a:buNone/>
              <a:defRPr/>
            </a:lvl1pPr>
            <a:lvl2pPr marL="165371" indent="0">
              <a:buNone/>
              <a:defRPr/>
            </a:lvl2pPr>
            <a:lvl3pPr marL="336648" indent="0">
              <a:buNone/>
              <a:defRPr/>
            </a:lvl3pPr>
            <a:lvl4pPr marL="502018" indent="0">
              <a:buNone/>
              <a:defRPr/>
            </a:lvl4pPr>
            <a:lvl5pPr marL="667391"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267742" y="2863538"/>
            <a:ext cx="2196011" cy="3468759"/>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361218" y="5758470"/>
            <a:ext cx="2015871" cy="360293"/>
          </a:xfrm>
        </p:spPr>
        <p:txBody>
          <a:bodyPr anchor="t"/>
          <a:lstStyle>
            <a:lvl1pPr marL="0" indent="0" algn="r">
              <a:buFont typeface="Arial" panose="020B0604020202020204" pitchFamily="34" charset="0"/>
              <a:buNone/>
              <a:defRPr sz="744">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2681836" y="5599501"/>
            <a:ext cx="2196011" cy="3468759"/>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2770426" y="8494429"/>
            <a:ext cx="2015871" cy="360293"/>
          </a:xfrm>
        </p:spPr>
        <p:txBody>
          <a:bodyPr anchor="t"/>
          <a:lstStyle>
            <a:lvl1pPr marL="0" indent="0" algn="r">
              <a:buFont typeface="Arial" panose="020B0604020202020204" pitchFamily="34" charset="0"/>
              <a:buNone/>
              <a:defRPr sz="744">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5095930" y="2863538"/>
            <a:ext cx="2196011" cy="3468759"/>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5189404" y="5758470"/>
            <a:ext cx="2015871" cy="360293"/>
          </a:xfrm>
        </p:spPr>
        <p:txBody>
          <a:bodyPr anchor="t"/>
          <a:lstStyle>
            <a:lvl1pPr marL="0" indent="0" algn="r">
              <a:buFont typeface="Arial" panose="020B0604020202020204" pitchFamily="34" charset="0"/>
              <a:buNone/>
              <a:defRPr sz="744">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5"/>
            <a:ext cx="3928650" cy="1058044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267862" y="3705809"/>
            <a:ext cx="3392925" cy="3722335"/>
          </a:xfrm>
        </p:spPr>
        <p:txBody>
          <a:bodyPr anchor="b"/>
          <a:lstStyle>
            <a:lvl1pPr algn="l">
              <a:defRPr sz="2605" spc="-186">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267862" y="7736719"/>
            <a:ext cx="3392925" cy="1900767"/>
          </a:xfrm>
        </p:spPr>
        <p:txBody>
          <a:bodyPr/>
          <a:lstStyle>
            <a:lvl1pPr marL="0" indent="0" algn="l">
              <a:buNone/>
              <a:defRPr sz="1487">
                <a:solidFill>
                  <a:schemeClr val="bg1"/>
                </a:solidFill>
              </a:defRPr>
            </a:lvl1pPr>
            <a:lvl2pPr marL="283494" indent="0" algn="ctr">
              <a:buNone/>
              <a:defRPr sz="1240"/>
            </a:lvl2pPr>
            <a:lvl3pPr marL="566986" indent="0" algn="ctr">
              <a:buNone/>
              <a:defRPr sz="1118"/>
            </a:lvl3pPr>
            <a:lvl4pPr marL="850479" indent="0" algn="ctr">
              <a:buNone/>
              <a:defRPr sz="992"/>
            </a:lvl4pPr>
            <a:lvl5pPr marL="1133971" indent="0" algn="ctr">
              <a:buNone/>
              <a:defRPr sz="992"/>
            </a:lvl5pPr>
            <a:lvl6pPr marL="1417464" indent="0" algn="ctr">
              <a:buNone/>
              <a:defRPr sz="992"/>
            </a:lvl6pPr>
            <a:lvl7pPr marL="1700958" indent="0" algn="ctr">
              <a:buNone/>
              <a:defRPr sz="992"/>
            </a:lvl7pPr>
            <a:lvl8pPr marL="1984449" indent="0" algn="ctr">
              <a:buNone/>
              <a:defRPr sz="992"/>
            </a:lvl8pPr>
            <a:lvl9pPr marL="2267944" indent="0" algn="ctr">
              <a:buNone/>
              <a:defRPr sz="992"/>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2" y="10580443"/>
            <a:ext cx="7299252" cy="111372"/>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7299252" y="10580443"/>
            <a:ext cx="260422" cy="111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Tree>
    <p:extLst>
      <p:ext uri="{BB962C8B-B14F-4D97-AF65-F5344CB8AC3E}">
        <p14:creationId xmlns:p14="http://schemas.microsoft.com/office/powerpoint/2010/main" val="11831023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1" y="2"/>
            <a:ext cx="7559675" cy="992377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267864" y="6"/>
            <a:ext cx="7291813" cy="9923778"/>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22091" y="3705809"/>
            <a:ext cx="3906131" cy="3722335"/>
          </a:xfrm>
        </p:spPr>
        <p:txBody>
          <a:bodyPr anchor="b"/>
          <a:lstStyle>
            <a:lvl1pPr algn="l">
              <a:defRPr sz="2605" spc="-186">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22091" y="7736719"/>
            <a:ext cx="3906131" cy="1900767"/>
          </a:xfrm>
        </p:spPr>
        <p:txBody>
          <a:bodyPr/>
          <a:lstStyle>
            <a:lvl1pPr marL="0" indent="0" algn="l">
              <a:buNone/>
              <a:defRPr sz="1487">
                <a:solidFill>
                  <a:schemeClr val="bg1"/>
                </a:solidFill>
              </a:defRPr>
            </a:lvl1pPr>
            <a:lvl2pPr marL="283494" indent="0" algn="ctr">
              <a:buNone/>
              <a:defRPr sz="1240"/>
            </a:lvl2pPr>
            <a:lvl3pPr marL="566986" indent="0" algn="ctr">
              <a:buNone/>
              <a:defRPr sz="1118"/>
            </a:lvl3pPr>
            <a:lvl4pPr marL="850479" indent="0" algn="ctr">
              <a:buNone/>
              <a:defRPr sz="992"/>
            </a:lvl4pPr>
            <a:lvl5pPr marL="1133971" indent="0" algn="ctr">
              <a:buNone/>
              <a:defRPr sz="992"/>
            </a:lvl5pPr>
            <a:lvl6pPr marL="1417464" indent="0" algn="ctr">
              <a:buNone/>
              <a:defRPr sz="992"/>
            </a:lvl6pPr>
            <a:lvl7pPr marL="1700958" indent="0" algn="ctr">
              <a:buNone/>
              <a:defRPr sz="992"/>
            </a:lvl7pPr>
            <a:lvl8pPr marL="1984449" indent="0" algn="ctr">
              <a:buNone/>
              <a:defRPr sz="992"/>
            </a:lvl8pPr>
            <a:lvl9pPr marL="2267944" indent="0" algn="ctr">
              <a:buNone/>
              <a:defRPr sz="992"/>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2" y="10580443"/>
            <a:ext cx="7299252" cy="111372"/>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7299252" y="10580443"/>
            <a:ext cx="260422" cy="111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dirty="0"/>
              <a:t>Add a footer</a:t>
            </a:r>
          </a:p>
        </p:txBody>
      </p:sp>
    </p:spTree>
    <p:extLst>
      <p:ext uri="{BB962C8B-B14F-4D97-AF65-F5344CB8AC3E}">
        <p14:creationId xmlns:p14="http://schemas.microsoft.com/office/powerpoint/2010/main" val="41868349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3319173" y="7"/>
            <a:ext cx="3972642" cy="1069180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267864" y="9923784"/>
            <a:ext cx="2738290" cy="642991"/>
          </a:xfrm>
        </p:spPr>
        <p:txBody>
          <a:bodyPr/>
          <a:lstStyle/>
          <a:p>
            <a:r>
              <a:rPr lang="en-US" noProof="0" dirty="0"/>
              <a:t>Add a footer</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520715" y="712788"/>
            <a:ext cx="2438191" cy="2494756"/>
          </a:xfrm>
        </p:spPr>
        <p:txBody>
          <a:bodyPr anchor="b"/>
          <a:lstStyle>
            <a:lvl1pPr>
              <a:defRPr sz="1986"/>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520715" y="3207550"/>
            <a:ext cx="2438191" cy="5942370"/>
          </a:xfrm>
        </p:spPr>
        <p:txBody>
          <a:bodyPr/>
          <a:lstStyle>
            <a:lvl1pPr marL="0" indent="0">
              <a:buNone/>
              <a:defRPr sz="992"/>
            </a:lvl1pPr>
            <a:lvl2pPr marL="283494" indent="0">
              <a:buNone/>
              <a:defRPr sz="869"/>
            </a:lvl2pPr>
            <a:lvl3pPr marL="566986" indent="0">
              <a:buNone/>
              <a:defRPr sz="744"/>
            </a:lvl3pPr>
            <a:lvl4pPr marL="850479" indent="0">
              <a:buNone/>
              <a:defRPr sz="621"/>
            </a:lvl4pPr>
            <a:lvl5pPr marL="1133971" indent="0">
              <a:buNone/>
              <a:defRPr sz="621"/>
            </a:lvl5pPr>
            <a:lvl6pPr marL="1417464" indent="0">
              <a:buNone/>
              <a:defRPr sz="621"/>
            </a:lvl6pPr>
            <a:lvl7pPr marL="1700958" indent="0">
              <a:buNone/>
              <a:defRPr sz="621"/>
            </a:lvl7pPr>
            <a:lvl8pPr marL="1984449" indent="0">
              <a:buNone/>
              <a:defRPr sz="621"/>
            </a:lvl8pPr>
            <a:lvl9pPr marL="2267944" indent="0">
              <a:buNone/>
              <a:defRPr sz="621"/>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3600002" y="712793"/>
            <a:ext cx="3410984" cy="8437127"/>
          </a:xfrm>
        </p:spPr>
        <p:txBody>
          <a:bodyPr/>
          <a:lstStyle>
            <a:lvl1pPr>
              <a:buClr>
                <a:schemeClr val="bg1"/>
              </a:buClr>
              <a:defRPr sz="1487">
                <a:solidFill>
                  <a:schemeClr val="bg1"/>
                </a:solidFill>
              </a:defRPr>
            </a:lvl1pPr>
            <a:lvl2pPr>
              <a:defRPr sz="1240">
                <a:solidFill>
                  <a:schemeClr val="bg1"/>
                </a:solidFill>
              </a:defRPr>
            </a:lvl2pPr>
            <a:lvl3pPr>
              <a:defRPr sz="1118">
                <a:solidFill>
                  <a:schemeClr val="bg1"/>
                </a:solidFill>
              </a:defRPr>
            </a:lvl3pPr>
            <a:lvl4pPr>
              <a:defRPr sz="992">
                <a:solidFill>
                  <a:schemeClr val="bg1"/>
                </a:solidFill>
              </a:defRPr>
            </a:lvl4pPr>
            <a:lvl5pPr>
              <a:defRPr sz="992">
                <a:solidFill>
                  <a:schemeClr val="bg1"/>
                </a:solidFill>
              </a:defRPr>
            </a:lvl5pPr>
            <a:lvl6pPr>
              <a:defRPr sz="1240"/>
            </a:lvl6pPr>
            <a:lvl7pPr>
              <a:defRPr sz="1240"/>
            </a:lvl7pPr>
            <a:lvl8pPr>
              <a:defRPr sz="1240"/>
            </a:lvl8pPr>
            <a:lvl9pPr>
              <a:defRPr sz="124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3319173" y="7"/>
            <a:ext cx="3972642" cy="1069180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267864" y="9923784"/>
            <a:ext cx="2738290" cy="642991"/>
          </a:xfrm>
        </p:spPr>
        <p:txBody>
          <a:bodyPr/>
          <a:lstStyle/>
          <a:p>
            <a:r>
              <a:rPr lang="en-US" noProof="0" dirty="0"/>
              <a:t>Add a footer</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520715" y="712788"/>
            <a:ext cx="2438191" cy="2494756"/>
          </a:xfrm>
        </p:spPr>
        <p:txBody>
          <a:bodyPr anchor="b"/>
          <a:lstStyle>
            <a:lvl1pPr>
              <a:defRPr sz="1986"/>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520715" y="3207550"/>
            <a:ext cx="2438191" cy="5942370"/>
          </a:xfrm>
        </p:spPr>
        <p:txBody>
          <a:bodyPr/>
          <a:lstStyle>
            <a:lvl1pPr marL="0" indent="0">
              <a:buNone/>
              <a:defRPr sz="992"/>
            </a:lvl1pPr>
            <a:lvl2pPr marL="283494" indent="0">
              <a:buNone/>
              <a:defRPr sz="869"/>
            </a:lvl2pPr>
            <a:lvl3pPr marL="566986" indent="0">
              <a:buNone/>
              <a:defRPr sz="744"/>
            </a:lvl3pPr>
            <a:lvl4pPr marL="850479" indent="0">
              <a:buNone/>
              <a:defRPr sz="621"/>
            </a:lvl4pPr>
            <a:lvl5pPr marL="1133971" indent="0">
              <a:buNone/>
              <a:defRPr sz="621"/>
            </a:lvl5pPr>
            <a:lvl6pPr marL="1417464" indent="0">
              <a:buNone/>
              <a:defRPr sz="621"/>
            </a:lvl6pPr>
            <a:lvl7pPr marL="1700958" indent="0">
              <a:buNone/>
              <a:defRPr sz="621"/>
            </a:lvl7pPr>
            <a:lvl8pPr marL="1984449" indent="0">
              <a:buNone/>
              <a:defRPr sz="621"/>
            </a:lvl8pPr>
            <a:lvl9pPr marL="2267944" indent="0">
              <a:buNone/>
              <a:defRPr sz="621"/>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3598898" y="712790"/>
            <a:ext cx="3413193" cy="8424753"/>
          </a:xfrm>
        </p:spPr>
        <p:txBody>
          <a:bodyPr/>
          <a:lstStyle>
            <a:lvl1pPr marL="0" indent="0">
              <a:buNone/>
              <a:defRPr sz="1986">
                <a:solidFill>
                  <a:schemeClr val="bg1"/>
                </a:solidFill>
              </a:defRPr>
            </a:lvl1pPr>
            <a:lvl2pPr marL="283494" indent="0">
              <a:buNone/>
              <a:defRPr sz="1736"/>
            </a:lvl2pPr>
            <a:lvl3pPr marL="566986" indent="0">
              <a:buNone/>
              <a:defRPr sz="1487"/>
            </a:lvl3pPr>
            <a:lvl4pPr marL="850479" indent="0">
              <a:buNone/>
              <a:defRPr sz="1240"/>
            </a:lvl4pPr>
            <a:lvl5pPr marL="1133971" indent="0">
              <a:buNone/>
              <a:defRPr sz="1240"/>
            </a:lvl5pPr>
            <a:lvl6pPr marL="1417464" indent="0">
              <a:buNone/>
              <a:defRPr sz="1240"/>
            </a:lvl6pPr>
            <a:lvl7pPr marL="1700958" indent="0">
              <a:buNone/>
              <a:defRPr sz="1240"/>
            </a:lvl7pPr>
            <a:lvl8pPr marL="1984449" indent="0">
              <a:buNone/>
              <a:defRPr sz="1240"/>
            </a:lvl8pPr>
            <a:lvl9pPr marL="2267944" indent="0">
              <a:buNone/>
              <a:defRPr sz="1240"/>
            </a:lvl9pPr>
          </a:lstStyle>
          <a:p>
            <a:r>
              <a:rPr lang="en-US" noProof="0" dirty="0"/>
              <a:t>Click icon to add picture</a:t>
            </a:r>
          </a:p>
        </p:txBody>
      </p:sp>
    </p:spTree>
    <p:extLst>
      <p:ext uri="{BB962C8B-B14F-4D97-AF65-F5344CB8AC3E}">
        <p14:creationId xmlns:p14="http://schemas.microsoft.com/office/powerpoint/2010/main" val="8771880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1" y="2"/>
            <a:ext cx="7559675" cy="9923778"/>
          </a:xfrm>
          <a:solidFill>
            <a:schemeClr val="tx1">
              <a:lumMod val="75000"/>
              <a:lumOff val="25000"/>
            </a:schemeClr>
          </a:solidFill>
        </p:spPr>
        <p:txBody>
          <a:bodyPr vert="vert270" lIns="144000" tIns="0" rIns="0" anchor="t"/>
          <a:lstStyle>
            <a:lvl1pPr marL="0" indent="0" algn="ctr">
              <a:buNone/>
              <a:defRPr sz="682"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267864" y="6"/>
            <a:ext cx="7291813" cy="9923778"/>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22091" y="3705809"/>
            <a:ext cx="3906131" cy="3722335"/>
          </a:xfrm>
        </p:spPr>
        <p:txBody>
          <a:bodyPr anchor="b"/>
          <a:lstStyle>
            <a:lvl1pPr algn="l">
              <a:defRPr sz="2605" spc="-186">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22091" y="7736719"/>
            <a:ext cx="3906131" cy="1900767"/>
          </a:xfrm>
        </p:spPr>
        <p:txBody>
          <a:bodyPr/>
          <a:lstStyle>
            <a:lvl1pPr marL="0" indent="0" algn="l">
              <a:buNone/>
              <a:defRPr sz="1487">
                <a:solidFill>
                  <a:schemeClr val="bg1"/>
                </a:solidFill>
              </a:defRPr>
            </a:lvl1pPr>
            <a:lvl2pPr marL="283494" indent="0" algn="ctr">
              <a:buNone/>
              <a:defRPr sz="1240"/>
            </a:lvl2pPr>
            <a:lvl3pPr marL="566986" indent="0" algn="ctr">
              <a:buNone/>
              <a:defRPr sz="1118"/>
            </a:lvl3pPr>
            <a:lvl4pPr marL="850479" indent="0" algn="ctr">
              <a:buNone/>
              <a:defRPr sz="992"/>
            </a:lvl4pPr>
            <a:lvl5pPr marL="1133971" indent="0" algn="ctr">
              <a:buNone/>
              <a:defRPr sz="992"/>
            </a:lvl5pPr>
            <a:lvl6pPr marL="1417464" indent="0" algn="ctr">
              <a:buNone/>
              <a:defRPr sz="992"/>
            </a:lvl6pPr>
            <a:lvl7pPr marL="1700958" indent="0" algn="ctr">
              <a:buNone/>
              <a:defRPr sz="992"/>
            </a:lvl7pPr>
            <a:lvl8pPr marL="1984449" indent="0" algn="ctr">
              <a:buNone/>
              <a:defRPr sz="992"/>
            </a:lvl8pPr>
            <a:lvl9pPr marL="2267944" indent="0" algn="ctr">
              <a:buNone/>
              <a:defRPr sz="992"/>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2" y="10580443"/>
            <a:ext cx="7299252" cy="111372"/>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7299252" y="10580443"/>
            <a:ext cx="260422" cy="111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dirty="0"/>
              <a:t>Add a footer</a:t>
            </a:r>
          </a:p>
        </p:txBody>
      </p:sp>
    </p:spTree>
    <p:extLst>
      <p:ext uri="{BB962C8B-B14F-4D97-AF65-F5344CB8AC3E}">
        <p14:creationId xmlns:p14="http://schemas.microsoft.com/office/powerpoint/2010/main" val="1495666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6620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267863" y="673500"/>
            <a:ext cx="7031391" cy="673500"/>
          </a:xfrm>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267742" y="1571500"/>
            <a:ext cx="7031089" cy="561250"/>
          </a:xfrm>
        </p:spPr>
        <p:txBody>
          <a:bodyPr/>
          <a:lstStyle>
            <a:lvl1pPr marL="0" indent="0">
              <a:buNone/>
              <a:defRPr/>
            </a:lvl1pPr>
            <a:lvl2pPr marL="165371" indent="0">
              <a:buNone/>
              <a:defRPr/>
            </a:lvl2pPr>
            <a:lvl3pPr marL="336648" indent="0">
              <a:buNone/>
              <a:defRPr/>
            </a:lvl3pPr>
            <a:lvl4pPr marL="502018" indent="0">
              <a:buNone/>
              <a:defRPr/>
            </a:lvl4pPr>
            <a:lvl5pPr marL="667391"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267740" y="6191573"/>
            <a:ext cx="1227703" cy="561250"/>
          </a:xfrm>
        </p:spPr>
        <p:txBody>
          <a:bodyPr/>
          <a:lstStyle>
            <a:lvl1pPr marL="0" indent="0" algn="ctr">
              <a:buFont typeface="Arial" panose="020B0604020202020204" pitchFamily="34" charset="0"/>
              <a:buNone/>
              <a:defRPr sz="1118">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267740" y="7180620"/>
            <a:ext cx="1227703" cy="1122500"/>
          </a:xfrm>
        </p:spPr>
        <p:txBody>
          <a:bodyPr/>
          <a:lstStyle>
            <a:lvl1pPr marL="0" indent="0" algn="ctr">
              <a:buNone/>
              <a:defRPr sz="869">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1718695" y="6191573"/>
            <a:ext cx="1227703" cy="561250"/>
          </a:xfrm>
        </p:spPr>
        <p:txBody>
          <a:bodyPr/>
          <a:lstStyle>
            <a:lvl1pPr marL="0" indent="0" algn="ctr">
              <a:buFont typeface="Arial" panose="020B0604020202020204" pitchFamily="34" charset="0"/>
              <a:buNone/>
              <a:defRPr sz="1118">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1718695" y="7180620"/>
            <a:ext cx="1227703" cy="1122500"/>
          </a:xfrm>
        </p:spPr>
        <p:txBody>
          <a:bodyPr/>
          <a:lstStyle>
            <a:lvl1pPr marL="0" indent="0" algn="ctr">
              <a:buNone/>
              <a:defRPr sz="869">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3169647" y="6191573"/>
            <a:ext cx="1227703" cy="561250"/>
          </a:xfrm>
        </p:spPr>
        <p:txBody>
          <a:bodyPr/>
          <a:lstStyle>
            <a:lvl1pPr marL="0" indent="0" algn="ctr">
              <a:buFont typeface="Arial" panose="020B0604020202020204" pitchFamily="34" charset="0"/>
              <a:buNone/>
              <a:defRPr sz="1118">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3169647" y="7180620"/>
            <a:ext cx="1227703" cy="1122500"/>
          </a:xfrm>
        </p:spPr>
        <p:txBody>
          <a:bodyPr/>
          <a:lstStyle>
            <a:lvl1pPr marL="0" indent="0" algn="ctr">
              <a:buNone/>
              <a:defRPr sz="869">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4620598" y="6191573"/>
            <a:ext cx="1227703" cy="561250"/>
          </a:xfrm>
        </p:spPr>
        <p:txBody>
          <a:bodyPr/>
          <a:lstStyle>
            <a:lvl1pPr marL="0" indent="0" algn="ctr">
              <a:buFont typeface="Arial" panose="020B0604020202020204" pitchFamily="34" charset="0"/>
              <a:buNone/>
              <a:defRPr sz="1118">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4620598" y="7180620"/>
            <a:ext cx="1227703" cy="1122500"/>
          </a:xfrm>
        </p:spPr>
        <p:txBody>
          <a:bodyPr/>
          <a:lstStyle>
            <a:lvl1pPr marL="0" indent="0" algn="ctr">
              <a:buNone/>
              <a:defRPr sz="869">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6071551" y="6191573"/>
            <a:ext cx="1227703" cy="561250"/>
          </a:xfrm>
        </p:spPr>
        <p:txBody>
          <a:bodyPr/>
          <a:lstStyle>
            <a:lvl1pPr marL="0" indent="0" algn="ctr">
              <a:buFont typeface="Arial" panose="020B0604020202020204" pitchFamily="34" charset="0"/>
              <a:buNone/>
              <a:defRPr sz="1118">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6071551" y="7180620"/>
            <a:ext cx="1227703" cy="1122500"/>
          </a:xfrm>
        </p:spPr>
        <p:txBody>
          <a:bodyPr/>
          <a:lstStyle>
            <a:lvl1pPr marL="0" indent="0" algn="ctr">
              <a:buNone/>
              <a:defRPr sz="869">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267741" y="2705128"/>
            <a:ext cx="1227463" cy="3088746"/>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1718695" y="2705128"/>
            <a:ext cx="1227463" cy="3088746"/>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3169888" y="2705128"/>
            <a:ext cx="1227463" cy="3088746"/>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4620599" y="2705128"/>
            <a:ext cx="1227463" cy="3088746"/>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6064475" y="2705128"/>
            <a:ext cx="1227463" cy="3088746"/>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Click icon to add picture</a:t>
            </a:r>
          </a:p>
        </p:txBody>
      </p:sp>
    </p:spTree>
    <p:extLst>
      <p:ext uri="{BB962C8B-B14F-4D97-AF65-F5344CB8AC3E}">
        <p14:creationId xmlns:p14="http://schemas.microsoft.com/office/powerpoint/2010/main" val="40648382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con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22089" y="8820748"/>
            <a:ext cx="3084478" cy="1103032"/>
          </a:xfrm>
        </p:spPr>
        <p:txBody>
          <a:bodyPr/>
          <a:lstStyle>
            <a:lvl1pPr marL="0" indent="0">
              <a:buNone/>
              <a:defRPr sz="1118">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267862" y="9923784"/>
            <a:ext cx="3392925" cy="642991"/>
          </a:xfrm>
        </p:spPr>
        <p:txBody>
          <a:bodyPr/>
          <a:lstStyle/>
          <a:p>
            <a:r>
              <a:rPr lang="en-US" noProof="0" dirty="0"/>
              <a:t>Add a footer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22089" y="6207197"/>
            <a:ext cx="3084478" cy="2093813"/>
          </a:xfrm>
        </p:spPr>
        <p:txBody>
          <a:bodyPr vert="horz" lIns="0" tIns="0" rIns="0" bIns="0" rtlCol="0" anchor="b">
            <a:noAutofit/>
          </a:bodyPr>
          <a:lstStyle>
            <a:lvl1pPr>
              <a:defRPr lang="en-ZA" sz="2232"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3898889" y="6439613"/>
            <a:ext cx="1116094" cy="561250"/>
          </a:xfrm>
        </p:spPr>
        <p:txBody>
          <a:bodyPr/>
          <a:lstStyle>
            <a:lvl1pPr marL="0" indent="0" algn="ctr">
              <a:buFont typeface="Arial" panose="020B0604020202020204" pitchFamily="34" charset="0"/>
              <a:buNone/>
              <a:defRPr sz="1118">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3898889" y="7428660"/>
            <a:ext cx="1116094" cy="1122500"/>
          </a:xfrm>
        </p:spPr>
        <p:txBody>
          <a:bodyPr/>
          <a:lstStyle>
            <a:lvl1pPr marL="0" indent="0" algn="ctr">
              <a:buNone/>
              <a:defRPr sz="869">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5085993" y="6439613"/>
            <a:ext cx="1116094" cy="561250"/>
          </a:xfrm>
        </p:spPr>
        <p:txBody>
          <a:bodyPr/>
          <a:lstStyle>
            <a:lvl1pPr marL="0" indent="0" algn="ctr">
              <a:buFont typeface="Arial" panose="020B0604020202020204" pitchFamily="34" charset="0"/>
              <a:buNone/>
              <a:defRPr sz="1118">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5085993" y="7428660"/>
            <a:ext cx="1116094" cy="1122500"/>
          </a:xfrm>
        </p:spPr>
        <p:txBody>
          <a:bodyPr/>
          <a:lstStyle>
            <a:lvl1pPr marL="0" indent="0" algn="ctr">
              <a:buNone/>
              <a:defRPr sz="869">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6273099" y="6439613"/>
            <a:ext cx="1116094" cy="561250"/>
          </a:xfrm>
        </p:spPr>
        <p:txBody>
          <a:bodyPr/>
          <a:lstStyle>
            <a:lvl1pPr marL="0" indent="0" algn="ctr">
              <a:buFont typeface="Arial" panose="020B0604020202020204" pitchFamily="34" charset="0"/>
              <a:buNone/>
              <a:defRPr sz="1118">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6273099" y="7428660"/>
            <a:ext cx="1116094" cy="1122500"/>
          </a:xfrm>
        </p:spPr>
        <p:txBody>
          <a:bodyPr/>
          <a:lstStyle>
            <a:lvl1pPr marL="0" indent="0" algn="ctr">
              <a:buNone/>
              <a:defRPr sz="869">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267862" y="3"/>
            <a:ext cx="3392925" cy="10691813"/>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118"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22089" y="8820748"/>
            <a:ext cx="3084478" cy="1103032"/>
          </a:xfrm>
        </p:spPr>
        <p:txBody>
          <a:bodyPr/>
          <a:lstStyle>
            <a:lvl1pPr marL="0" indent="0">
              <a:buNone/>
              <a:defRPr sz="1118">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267862" y="2"/>
            <a:ext cx="3392925" cy="5791394"/>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682"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22089" y="6207197"/>
            <a:ext cx="3084478" cy="2093813"/>
          </a:xfrm>
        </p:spPr>
        <p:txBody>
          <a:bodyPr vert="horz" lIns="0" tIns="0" rIns="0" bIns="0" rtlCol="0" anchor="b">
            <a:noAutofit/>
          </a:bodyPr>
          <a:lstStyle>
            <a:lvl1pPr>
              <a:defRPr lang="en-ZA" sz="2232"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4389087" y="7812231"/>
            <a:ext cx="1116094" cy="561250"/>
          </a:xfrm>
        </p:spPr>
        <p:txBody>
          <a:bodyPr/>
          <a:lstStyle>
            <a:lvl1pPr marL="0" indent="0" algn="ctr">
              <a:buFont typeface="Arial" panose="020B0604020202020204" pitchFamily="34" charset="0"/>
              <a:buNone/>
              <a:defRPr sz="1118">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4389087" y="8801278"/>
            <a:ext cx="1116094" cy="1122500"/>
          </a:xfrm>
        </p:spPr>
        <p:txBody>
          <a:bodyPr/>
          <a:lstStyle>
            <a:lvl1pPr marL="0" indent="0" algn="ctr">
              <a:buNone/>
              <a:defRPr sz="869">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5830149" y="7812231"/>
            <a:ext cx="1116094" cy="561250"/>
          </a:xfrm>
        </p:spPr>
        <p:txBody>
          <a:bodyPr/>
          <a:lstStyle>
            <a:lvl1pPr marL="0" indent="0" algn="ctr">
              <a:buFont typeface="Arial" panose="020B0604020202020204" pitchFamily="34" charset="0"/>
              <a:buNone/>
              <a:defRPr sz="1118">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5830149" y="8801278"/>
            <a:ext cx="1116094" cy="1122500"/>
          </a:xfrm>
        </p:spPr>
        <p:txBody>
          <a:bodyPr/>
          <a:lstStyle>
            <a:lvl1pPr marL="0" indent="0" algn="ctr">
              <a:buNone/>
              <a:defRPr sz="869">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4389087" y="3679847"/>
            <a:ext cx="1116094" cy="561250"/>
          </a:xfrm>
        </p:spPr>
        <p:txBody>
          <a:bodyPr/>
          <a:lstStyle>
            <a:lvl1pPr marL="0" indent="0" algn="ctr">
              <a:buFont typeface="Arial" panose="020B0604020202020204" pitchFamily="34" charset="0"/>
              <a:buNone/>
              <a:defRPr sz="1118">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4389087" y="4668894"/>
            <a:ext cx="1116094" cy="1122500"/>
          </a:xfrm>
        </p:spPr>
        <p:txBody>
          <a:bodyPr/>
          <a:lstStyle>
            <a:lvl1pPr marL="0" indent="0" algn="ctr">
              <a:buNone/>
              <a:defRPr sz="869">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5830149" y="3679847"/>
            <a:ext cx="1116094" cy="561250"/>
          </a:xfrm>
        </p:spPr>
        <p:txBody>
          <a:bodyPr/>
          <a:lstStyle>
            <a:lvl1pPr marL="0" indent="0" algn="ctr">
              <a:buFont typeface="Arial" panose="020B0604020202020204" pitchFamily="34" charset="0"/>
              <a:buNone/>
              <a:defRPr sz="1118">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5830149" y="4668894"/>
            <a:ext cx="1116094" cy="1122500"/>
          </a:xfrm>
        </p:spPr>
        <p:txBody>
          <a:bodyPr/>
          <a:lstStyle>
            <a:lvl1pPr marL="0" indent="0" algn="ctr">
              <a:buNone/>
              <a:defRPr sz="869">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gital Produc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267866" y="5633434"/>
            <a:ext cx="2464645" cy="3844427"/>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a:xfrm>
            <a:off x="7270214" y="9910109"/>
            <a:ext cx="260422" cy="656664"/>
          </a:xfrm>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267740" y="2467534"/>
            <a:ext cx="2464769" cy="2719977"/>
          </a:xfrm>
        </p:spPr>
        <p:txBody>
          <a:bodyPr anchor="b"/>
          <a:lstStyle>
            <a:lvl1pPr marL="0" indent="0">
              <a:buNone/>
              <a:defRPr sz="1986">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3235014" y="2262110"/>
            <a:ext cx="4324665" cy="6135420"/>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682"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165371" lvl="0" indent="-165371"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267863" y="673500"/>
            <a:ext cx="7031391" cy="6735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267863" y="1571500"/>
            <a:ext cx="7031391" cy="561250"/>
          </a:xfrm>
        </p:spPr>
        <p:txBody>
          <a:bodyPr/>
          <a:lstStyle>
            <a:lvl1pPr marL="0" indent="0">
              <a:buNone/>
              <a:defRPr/>
            </a:lvl1pPr>
            <a:lvl2pPr marL="165371" indent="0">
              <a:buNone/>
              <a:defRPr/>
            </a:lvl2pPr>
            <a:lvl3pPr marL="336648" indent="0">
              <a:buNone/>
              <a:defRPr/>
            </a:lvl3pPr>
            <a:lvl4pPr marL="502018" indent="0">
              <a:buNone/>
              <a:defRPr/>
            </a:lvl4pPr>
            <a:lvl5pPr marL="667391"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1383803" y="7230664"/>
            <a:ext cx="1227703" cy="1122500"/>
          </a:xfrm>
        </p:spPr>
        <p:txBody>
          <a:bodyPr/>
          <a:lstStyle>
            <a:lvl1pPr marL="0" indent="0" algn="ctr">
              <a:buFont typeface="Arial" panose="020B0604020202020204" pitchFamily="34" charset="0"/>
              <a:buNone/>
              <a:defRPr sz="869">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3169396" y="7230664"/>
            <a:ext cx="1227703" cy="1122500"/>
          </a:xfrm>
        </p:spPr>
        <p:txBody>
          <a:bodyPr/>
          <a:lstStyle>
            <a:lvl1pPr marL="0" indent="0" algn="ctr">
              <a:buFont typeface="Arial" panose="020B0604020202020204" pitchFamily="34" charset="0"/>
              <a:buNone/>
              <a:defRPr sz="869">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4954991" y="7230664"/>
            <a:ext cx="1227703" cy="1122500"/>
          </a:xfrm>
        </p:spPr>
        <p:txBody>
          <a:bodyPr/>
          <a:lstStyle>
            <a:lvl1pPr marL="0" indent="0" algn="ctr">
              <a:buFont typeface="Arial" panose="020B0604020202020204" pitchFamily="34" charset="0"/>
              <a:buNone/>
              <a:defRPr sz="869">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1383803" y="6241616"/>
            <a:ext cx="1227703" cy="56125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3169396" y="6241616"/>
            <a:ext cx="1227703" cy="56125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4954991" y="6241616"/>
            <a:ext cx="1227703" cy="56125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1" y="9923782"/>
            <a:ext cx="7559675" cy="656664"/>
          </a:xfrm>
          <a:prstGeom prst="rect">
            <a:avLst/>
          </a:prstGeom>
          <a:gradFill>
            <a:gsLst>
              <a:gs pos="53000">
                <a:schemeClr val="bg1">
                  <a:lumMod val="9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267863" y="673500"/>
            <a:ext cx="7031391" cy="6735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267863" y="2694000"/>
            <a:ext cx="7031391" cy="6783857"/>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7299253" y="9923779"/>
            <a:ext cx="260422" cy="656664"/>
          </a:xfrm>
          <a:prstGeom prst="rect">
            <a:avLst/>
          </a:prstGeom>
          <a:solidFill>
            <a:schemeClr val="bg1">
              <a:lumMod val="95000"/>
            </a:schemeClr>
          </a:solidFill>
          <a:ln w="6350">
            <a:noFill/>
          </a:ln>
        </p:spPr>
        <p:txBody>
          <a:bodyPr vert="horz" lIns="0" tIns="0" rIns="0" bIns="0" rtlCol="0" anchor="ctr"/>
          <a:lstStyle>
            <a:lvl1pPr algn="ctr">
              <a:defRPr sz="744"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267862" y="9923784"/>
            <a:ext cx="3392925" cy="642991"/>
          </a:xfrm>
          <a:prstGeom prst="rect">
            <a:avLst/>
          </a:prstGeom>
        </p:spPr>
        <p:txBody>
          <a:bodyPr vert="horz" lIns="0" tIns="0" rIns="0" bIns="0" rtlCol="0" anchor="ctr"/>
          <a:lstStyle>
            <a:lvl1pPr algn="l">
              <a:defRPr sz="744">
                <a:solidFill>
                  <a:schemeClr val="tx1">
                    <a:lumMod val="75000"/>
                    <a:lumOff val="25000"/>
                  </a:schemeClr>
                </a:solidFill>
              </a:defRPr>
            </a:lvl1pPr>
          </a:lstStyle>
          <a:p>
            <a:r>
              <a:rPr lang="en-US" noProof="0" dirty="0"/>
              <a:t>Add a footer</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2" y="10580443"/>
            <a:ext cx="7299252" cy="111372"/>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7299252" y="10580443"/>
            <a:ext cx="260422" cy="111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8" noProof="0" dirty="0"/>
          </a:p>
        </p:txBody>
      </p:sp>
      <p:sp>
        <p:nvSpPr>
          <p:cNvPr id="13" name="TextBox 12">
            <a:extLst>
              <a:ext uri="{FF2B5EF4-FFF2-40B4-BE49-F238E27FC236}">
                <a16:creationId xmlns:a16="http://schemas.microsoft.com/office/drawing/2014/main" id="{7C7EB16B-9FE5-4954-8D9A-47381E739BF5}"/>
              </a:ext>
            </a:extLst>
          </p:cNvPr>
          <p:cNvSpPr txBox="1"/>
          <p:nvPr userDrawn="1"/>
        </p:nvSpPr>
        <p:spPr>
          <a:xfrm>
            <a:off x="5908670" y="9923780"/>
            <a:ext cx="1269790" cy="670334"/>
          </a:xfrm>
          <a:prstGeom prst="rect">
            <a:avLst/>
          </a:prstGeom>
          <a:noFill/>
        </p:spPr>
        <p:txBody>
          <a:bodyPr wrap="square" lIns="0" tIns="0" rIns="0" bIns="0" rtlCol="0" anchor="ctr" anchorCtr="0">
            <a:noAutofit/>
          </a:bodyPr>
          <a:lstStyle/>
          <a:p>
            <a:pPr algn="r"/>
            <a:r>
              <a:rPr lang="en-US" sz="744" b="0" noProof="0" dirty="0">
                <a:solidFill>
                  <a:schemeClr val="bg1">
                    <a:lumMod val="65000"/>
                  </a:schemeClr>
                </a:solidFill>
                <a:latin typeface="+mn-lt"/>
              </a:rPr>
              <a:t>NAME OR LOGO</a:t>
            </a:r>
          </a:p>
        </p:txBody>
      </p:sp>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hf hdr="0" ftr="0" dt="0"/>
  <p:txStyles>
    <p:titleStyle>
      <a:lvl1pPr algn="l" defTabSz="566986" rtl="0" eaLnBrk="1" latinLnBrk="0" hangingPunct="1">
        <a:lnSpc>
          <a:spcPct val="90000"/>
        </a:lnSpc>
        <a:spcBef>
          <a:spcPct val="0"/>
        </a:spcBef>
        <a:buNone/>
        <a:defRPr sz="1986" kern="1200" spc="-92">
          <a:solidFill>
            <a:schemeClr val="tx1">
              <a:lumMod val="75000"/>
              <a:lumOff val="25000"/>
            </a:schemeClr>
          </a:solidFill>
          <a:latin typeface="+mj-lt"/>
          <a:ea typeface="+mj-ea"/>
          <a:cs typeface="+mj-cs"/>
        </a:defRPr>
      </a:lvl1pPr>
    </p:titleStyle>
    <p:bodyStyle>
      <a:lvl1pPr marL="165371" indent="-165371" algn="l" defTabSz="566986" rtl="0" eaLnBrk="1" latinLnBrk="0" hangingPunct="1">
        <a:lnSpc>
          <a:spcPct val="100000"/>
        </a:lnSpc>
        <a:spcBef>
          <a:spcPts val="621"/>
        </a:spcBef>
        <a:spcAft>
          <a:spcPts val="310"/>
        </a:spcAft>
        <a:buClr>
          <a:schemeClr val="accent1"/>
        </a:buClr>
        <a:buFont typeface="Arial" panose="020B0604020202020204" pitchFamily="34" charset="0"/>
        <a:buChar char="○"/>
        <a:defRPr sz="1118" kern="1200">
          <a:solidFill>
            <a:schemeClr val="tx2"/>
          </a:solidFill>
          <a:latin typeface="+mn-lt"/>
          <a:ea typeface="+mn-ea"/>
          <a:cs typeface="+mn-cs"/>
        </a:defRPr>
      </a:lvl1pPr>
      <a:lvl2pPr marL="336648" indent="-171278" algn="l" defTabSz="566986" rtl="0" eaLnBrk="1" latinLnBrk="0" hangingPunct="1">
        <a:lnSpc>
          <a:spcPct val="100000"/>
        </a:lnSpc>
        <a:spcBef>
          <a:spcPts val="310"/>
        </a:spcBef>
        <a:spcAft>
          <a:spcPts val="310"/>
        </a:spcAft>
        <a:buFont typeface="Arial" panose="020B0604020202020204" pitchFamily="34" charset="0"/>
        <a:buChar char="•"/>
        <a:defRPr sz="992" kern="1200">
          <a:solidFill>
            <a:schemeClr val="tx2"/>
          </a:solidFill>
          <a:latin typeface="+mn-lt"/>
          <a:ea typeface="+mn-ea"/>
          <a:cs typeface="+mn-cs"/>
        </a:defRPr>
      </a:lvl2pPr>
      <a:lvl3pPr marL="502018" indent="-165371" algn="l" defTabSz="566986" rtl="0" eaLnBrk="1" latinLnBrk="0" hangingPunct="1">
        <a:lnSpc>
          <a:spcPct val="100000"/>
        </a:lnSpc>
        <a:spcBef>
          <a:spcPts val="310"/>
        </a:spcBef>
        <a:spcAft>
          <a:spcPts val="310"/>
        </a:spcAft>
        <a:buFont typeface="Arial" panose="020B0604020202020204" pitchFamily="34" charset="0"/>
        <a:buChar char="•"/>
        <a:defRPr sz="992" kern="1200">
          <a:solidFill>
            <a:schemeClr val="tx2"/>
          </a:solidFill>
          <a:latin typeface="+mn-lt"/>
          <a:ea typeface="+mn-ea"/>
          <a:cs typeface="+mn-cs"/>
        </a:defRPr>
      </a:lvl3pPr>
      <a:lvl4pPr marL="667391" indent="-165371" algn="l" defTabSz="566986" rtl="0" eaLnBrk="1" latinLnBrk="0" hangingPunct="1">
        <a:lnSpc>
          <a:spcPct val="100000"/>
        </a:lnSpc>
        <a:spcBef>
          <a:spcPts val="310"/>
        </a:spcBef>
        <a:spcAft>
          <a:spcPts val="310"/>
        </a:spcAft>
        <a:buFont typeface="Arial" panose="020B0604020202020204" pitchFamily="34" charset="0"/>
        <a:buChar char="•"/>
        <a:defRPr sz="869" kern="1200">
          <a:solidFill>
            <a:schemeClr val="tx2"/>
          </a:solidFill>
          <a:latin typeface="+mn-lt"/>
          <a:ea typeface="+mn-ea"/>
          <a:cs typeface="+mn-cs"/>
        </a:defRPr>
      </a:lvl4pPr>
      <a:lvl5pPr marL="832760" indent="-165371" algn="l" defTabSz="566986" rtl="0" eaLnBrk="1" latinLnBrk="0" hangingPunct="1">
        <a:lnSpc>
          <a:spcPct val="100000"/>
        </a:lnSpc>
        <a:spcBef>
          <a:spcPts val="310"/>
        </a:spcBef>
        <a:spcAft>
          <a:spcPts val="310"/>
        </a:spcAft>
        <a:buFont typeface="Arial" panose="020B0604020202020204" pitchFamily="34" charset="0"/>
        <a:buChar char="•"/>
        <a:defRPr sz="744" kern="1200">
          <a:solidFill>
            <a:schemeClr val="tx2"/>
          </a:solidFill>
          <a:latin typeface="+mn-lt"/>
          <a:ea typeface="+mn-ea"/>
          <a:cs typeface="+mn-cs"/>
        </a:defRPr>
      </a:lvl5pPr>
      <a:lvl6pPr marL="1559211" indent="-141748" algn="l" defTabSz="566986" rtl="0" eaLnBrk="1" latinLnBrk="0" hangingPunct="1">
        <a:lnSpc>
          <a:spcPct val="90000"/>
        </a:lnSpc>
        <a:spcBef>
          <a:spcPts val="310"/>
        </a:spcBef>
        <a:buFont typeface="Arial" panose="020B0604020202020204" pitchFamily="34" charset="0"/>
        <a:buChar char="•"/>
        <a:defRPr sz="1118" kern="1200">
          <a:solidFill>
            <a:schemeClr val="tx1"/>
          </a:solidFill>
          <a:latin typeface="+mn-lt"/>
          <a:ea typeface="+mn-ea"/>
          <a:cs typeface="+mn-cs"/>
        </a:defRPr>
      </a:lvl6pPr>
      <a:lvl7pPr marL="1842706" indent="-141748" algn="l" defTabSz="566986" rtl="0" eaLnBrk="1" latinLnBrk="0" hangingPunct="1">
        <a:lnSpc>
          <a:spcPct val="90000"/>
        </a:lnSpc>
        <a:spcBef>
          <a:spcPts val="310"/>
        </a:spcBef>
        <a:buFont typeface="Arial" panose="020B0604020202020204" pitchFamily="34" charset="0"/>
        <a:buChar char="•"/>
        <a:defRPr sz="1118" kern="1200">
          <a:solidFill>
            <a:schemeClr val="tx1"/>
          </a:solidFill>
          <a:latin typeface="+mn-lt"/>
          <a:ea typeface="+mn-ea"/>
          <a:cs typeface="+mn-cs"/>
        </a:defRPr>
      </a:lvl7pPr>
      <a:lvl8pPr marL="2126196" indent="-141748" algn="l" defTabSz="566986" rtl="0" eaLnBrk="1" latinLnBrk="0" hangingPunct="1">
        <a:lnSpc>
          <a:spcPct val="90000"/>
        </a:lnSpc>
        <a:spcBef>
          <a:spcPts val="310"/>
        </a:spcBef>
        <a:buFont typeface="Arial" panose="020B0604020202020204" pitchFamily="34" charset="0"/>
        <a:buChar char="•"/>
        <a:defRPr sz="1118" kern="1200">
          <a:solidFill>
            <a:schemeClr val="tx1"/>
          </a:solidFill>
          <a:latin typeface="+mn-lt"/>
          <a:ea typeface="+mn-ea"/>
          <a:cs typeface="+mn-cs"/>
        </a:defRPr>
      </a:lvl8pPr>
      <a:lvl9pPr marL="2409690" indent="-141748" algn="l" defTabSz="566986" rtl="0" eaLnBrk="1" latinLnBrk="0" hangingPunct="1">
        <a:lnSpc>
          <a:spcPct val="90000"/>
        </a:lnSpc>
        <a:spcBef>
          <a:spcPts val="310"/>
        </a:spcBef>
        <a:buFont typeface="Arial" panose="020B0604020202020204" pitchFamily="34" charset="0"/>
        <a:buChar char="•"/>
        <a:defRPr sz="1118" kern="1200">
          <a:solidFill>
            <a:schemeClr val="tx1"/>
          </a:solidFill>
          <a:latin typeface="+mn-lt"/>
          <a:ea typeface="+mn-ea"/>
          <a:cs typeface="+mn-cs"/>
        </a:defRPr>
      </a:lvl9pPr>
    </p:bodyStyle>
    <p:otherStyle>
      <a:defPPr>
        <a:defRPr lang="en-US"/>
      </a:defPPr>
      <a:lvl1pPr marL="0" algn="l" defTabSz="566986" rtl="0" eaLnBrk="1" latinLnBrk="0" hangingPunct="1">
        <a:defRPr sz="1118" kern="1200">
          <a:solidFill>
            <a:schemeClr val="tx1"/>
          </a:solidFill>
          <a:latin typeface="+mn-lt"/>
          <a:ea typeface="+mn-ea"/>
          <a:cs typeface="+mn-cs"/>
        </a:defRPr>
      </a:lvl1pPr>
      <a:lvl2pPr marL="283494" algn="l" defTabSz="566986" rtl="0" eaLnBrk="1" latinLnBrk="0" hangingPunct="1">
        <a:defRPr sz="1118" kern="1200">
          <a:solidFill>
            <a:schemeClr val="tx1"/>
          </a:solidFill>
          <a:latin typeface="+mn-lt"/>
          <a:ea typeface="+mn-ea"/>
          <a:cs typeface="+mn-cs"/>
        </a:defRPr>
      </a:lvl2pPr>
      <a:lvl3pPr marL="566986" algn="l" defTabSz="566986" rtl="0" eaLnBrk="1" latinLnBrk="0" hangingPunct="1">
        <a:defRPr sz="1118" kern="1200">
          <a:solidFill>
            <a:schemeClr val="tx1"/>
          </a:solidFill>
          <a:latin typeface="+mn-lt"/>
          <a:ea typeface="+mn-ea"/>
          <a:cs typeface="+mn-cs"/>
        </a:defRPr>
      </a:lvl3pPr>
      <a:lvl4pPr marL="850479" algn="l" defTabSz="566986" rtl="0" eaLnBrk="1" latinLnBrk="0" hangingPunct="1">
        <a:defRPr sz="1118" kern="1200">
          <a:solidFill>
            <a:schemeClr val="tx1"/>
          </a:solidFill>
          <a:latin typeface="+mn-lt"/>
          <a:ea typeface="+mn-ea"/>
          <a:cs typeface="+mn-cs"/>
        </a:defRPr>
      </a:lvl4pPr>
      <a:lvl5pPr marL="1133971" algn="l" defTabSz="566986" rtl="0" eaLnBrk="1" latinLnBrk="0" hangingPunct="1">
        <a:defRPr sz="1118" kern="1200">
          <a:solidFill>
            <a:schemeClr val="tx1"/>
          </a:solidFill>
          <a:latin typeface="+mn-lt"/>
          <a:ea typeface="+mn-ea"/>
          <a:cs typeface="+mn-cs"/>
        </a:defRPr>
      </a:lvl5pPr>
      <a:lvl6pPr marL="1417464" algn="l" defTabSz="566986" rtl="0" eaLnBrk="1" latinLnBrk="0" hangingPunct="1">
        <a:defRPr sz="1118" kern="1200">
          <a:solidFill>
            <a:schemeClr val="tx1"/>
          </a:solidFill>
          <a:latin typeface="+mn-lt"/>
          <a:ea typeface="+mn-ea"/>
          <a:cs typeface="+mn-cs"/>
        </a:defRPr>
      </a:lvl6pPr>
      <a:lvl7pPr marL="1700958" algn="l" defTabSz="566986" rtl="0" eaLnBrk="1" latinLnBrk="0" hangingPunct="1">
        <a:defRPr sz="1118" kern="1200">
          <a:solidFill>
            <a:schemeClr val="tx1"/>
          </a:solidFill>
          <a:latin typeface="+mn-lt"/>
          <a:ea typeface="+mn-ea"/>
          <a:cs typeface="+mn-cs"/>
        </a:defRPr>
      </a:lvl7pPr>
      <a:lvl8pPr marL="1984449" algn="l" defTabSz="566986" rtl="0" eaLnBrk="1" latinLnBrk="0" hangingPunct="1">
        <a:defRPr sz="1118" kern="1200">
          <a:solidFill>
            <a:schemeClr val="tx1"/>
          </a:solidFill>
          <a:latin typeface="+mn-lt"/>
          <a:ea typeface="+mn-ea"/>
          <a:cs typeface="+mn-cs"/>
        </a:defRPr>
      </a:lvl8pPr>
      <a:lvl9pPr marL="2267944" algn="l" defTabSz="566986" rtl="0" eaLnBrk="1" latinLnBrk="0" hangingPunct="1">
        <a:defRPr sz="11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3.emf"/><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6.jpg"/><Relationship Id="rId4" Type="http://schemas.openxmlformats.org/officeDocument/2006/relationships/image" Target="../media/image45.jp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22.xml"/><Relationship Id="rId4" Type="http://schemas.openxmlformats.org/officeDocument/2006/relationships/hyperlink" Target="https://www.stbedes.school.nz/learning/e-learning-202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stbedes.school.nz/app/uploads/2018/10/201818-SBC-Introduction.pdf" TargetMode="External"/><Relationship Id="rId2" Type="http://schemas.openxmlformats.org/officeDocument/2006/relationships/image" Target="../media/image49.jpg"/><Relationship Id="rId1" Type="http://schemas.openxmlformats.org/officeDocument/2006/relationships/slideLayout" Target="../slideLayouts/slideLayout14.xml"/><Relationship Id="rId4" Type="http://schemas.openxmlformats.org/officeDocument/2006/relationships/hyperlink" Target="http://virtualtour.stbedes.school.nz/"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www.nzqa.govt.nz/ncea/" TargetMode="External"/><Relationship Id="rId2" Type="http://schemas.openxmlformats.org/officeDocument/2006/relationships/image" Target="../media/image51.jpg"/><Relationship Id="rId1" Type="http://schemas.openxmlformats.org/officeDocument/2006/relationships/slideLayout" Target="../slideLayouts/slideLayout14.xml"/><Relationship Id="rId4" Type="http://schemas.openxmlformats.org/officeDocument/2006/relationships/hyperlink" Target="https://www.stbedes.school.nz/learning/e-learning-202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14.xml"/><Relationship Id="rId4" Type="http://schemas.openxmlformats.org/officeDocument/2006/relationships/hyperlink" Target="https://www.stbedes.school.nz/welcome/uniform-shop/"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mpi.govt.nz/travel-and-recreation/arriving-in-new-zealand/items-to-declare/" TargetMode="External"/><Relationship Id="rId2" Type="http://schemas.openxmlformats.org/officeDocument/2006/relationships/image" Target="../media/image56.jpg"/><Relationship Id="rId1" Type="http://schemas.openxmlformats.org/officeDocument/2006/relationships/slideLayout" Target="../slideLayouts/slideLayout14.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4.xml"/><Relationship Id="rId5" Type="http://schemas.openxmlformats.org/officeDocument/2006/relationships/image" Target="../media/image63.jpg"/><Relationship Id="rId4" Type="http://schemas.openxmlformats.org/officeDocument/2006/relationships/image" Target="../media/image62.jpg"/></Relationships>
</file>

<file path=ppt/slides/_rels/slide1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hyperlink" Target="https://auth.uber.com/login/?uber_client_name=riderSignUp&amp;_ga=2.224367579.1550669848.1571102820-1855573176.1571102820&amp;_gac=1.49481746.1571102821.EAIaIQobChMIrKDyh46d5QIVQQwrCh2s3gtvEAAYASAAEgI36fD_BwE" TargetMode="External"/><Relationship Id="rId7" Type="http://schemas.openxmlformats.org/officeDocument/2006/relationships/image" Target="../media/image16.jpg"/><Relationship Id="rId2" Type="http://schemas.openxmlformats.org/officeDocument/2006/relationships/hyperlink" Target="http://www.metroinfo.co.nz/metrocard/Pages/default.aspx" TargetMode="Externa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hyperlink" Target="http://www.metroinfo.co.nz/metrocard/Pages/default.aspx" TargetMode="External"/><Relationship Id="rId2" Type="http://schemas.openxmlformats.org/officeDocument/2006/relationships/image" Target="../media/image17.jpg"/><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hyperlink" Target="https://www.westfield.co.nz/riccarton" TargetMode="External"/><Relationship Id="rId7" Type="http://schemas.openxmlformats.org/officeDocument/2006/relationships/hyperlink" Target="https://www.facebook.com/Sunson-Asian-Supermarket-%E4%B8%89%E5%95%86%E4%BA%9E%E6%B4%B2%E9%A3%9F%E5%93%81%E7%A6%AE%E5%93%81%E8%B6%85%E5%B8%82-1491342974410511/" TargetMode="External"/><Relationship Id="rId12" Type="http://schemas.openxmlformats.org/officeDocument/2006/relationships/image" Target="../media/image25.jpg"/><Relationship Id="rId2" Type="http://schemas.openxmlformats.org/officeDocument/2006/relationships/hyperlink" Target="https://www.kiwiproperty.com/northlands/en/" TargetMode="External"/><Relationship Id="rId1" Type="http://schemas.openxmlformats.org/officeDocument/2006/relationships/slideLayout" Target="../slideLayouts/slideLayout4.xml"/><Relationship Id="rId6" Type="http://schemas.openxmlformats.org/officeDocument/2006/relationships/hyperlink" Target="https://www.facebook.com/Oriental-Warehouse-388563324993293/" TargetMode="External"/><Relationship Id="rId11" Type="http://schemas.openxmlformats.org/officeDocument/2006/relationships/image" Target="../media/image24.jpeg"/><Relationship Id="rId5" Type="http://schemas.openxmlformats.org/officeDocument/2006/relationships/hyperlink" Target="https://www.facebook.com/bigtasiansupermarket/" TargetMode="External"/><Relationship Id="rId10" Type="http://schemas.openxmlformats.org/officeDocument/2006/relationships/image" Target="../media/image23.jpg"/><Relationship Id="rId4" Type="http://schemas.openxmlformats.org/officeDocument/2006/relationships/hyperlink" Target="https://www.facebook.com/KoscoBlenheimRd/" TargetMode="External"/><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6.xml"/><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7.jpg"/><Relationship Id="rId5" Type="http://schemas.openxmlformats.org/officeDocument/2006/relationships/image" Target="../media/image31.jpeg"/><Relationship Id="rId10" Type="http://schemas.openxmlformats.org/officeDocument/2006/relationships/image" Target="../media/image36.jpg"/><Relationship Id="rId4" Type="http://schemas.openxmlformats.org/officeDocument/2006/relationships/image" Target="../media/image30.jpeg"/><Relationship Id="rId9"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D49CB3-908E-4813-8867-C021A19CEEAA}"/>
              </a:ext>
            </a:extLst>
          </p:cNvPr>
          <p:cNvPicPr>
            <a:picLocks noChangeAspect="1"/>
          </p:cNvPicPr>
          <p:nvPr/>
        </p:nvPicPr>
        <p:blipFill rotWithShape="1">
          <a:blip r:embed="rId3">
            <a:extLst>
              <a:ext uri="{28A0092B-C50C-407E-A947-70E740481C1C}">
                <a14:useLocalDpi xmlns:a14="http://schemas.microsoft.com/office/drawing/2010/main" val="0"/>
              </a:ext>
            </a:extLst>
          </a:blip>
          <a:srcRect r="7153"/>
          <a:stretch/>
        </p:blipFill>
        <p:spPr>
          <a:xfrm>
            <a:off x="1" y="-1908"/>
            <a:ext cx="7559674" cy="6106510"/>
          </a:xfrm>
          <a:prstGeom prst="rect">
            <a:avLst/>
          </a:prstGeom>
        </p:spPr>
      </p:pic>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5022010" y="9469981"/>
            <a:ext cx="2492261" cy="1025913"/>
          </a:xfrm>
        </p:spPr>
        <p:txBody>
          <a:bodyPr/>
          <a:lstStyle/>
          <a:p>
            <a:r>
              <a:rPr lang="en-NZ" sz="3600" b="1" dirty="0"/>
              <a:t>St Bede’s College</a:t>
            </a:r>
            <a:endParaRPr lang="en-US" sz="3600" dirty="0"/>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1159178" y="7820608"/>
            <a:ext cx="4571617" cy="446324"/>
          </a:xfrm>
        </p:spPr>
        <p:txBody>
          <a:bodyPr/>
          <a:lstStyle/>
          <a:p>
            <a:pPr algn="ctr">
              <a:spcBef>
                <a:spcPts val="0"/>
              </a:spcBef>
              <a:spcAft>
                <a:spcPts val="0"/>
              </a:spcAft>
            </a:pPr>
            <a:r>
              <a:rPr lang="en-US" sz="2400" dirty="0">
                <a:latin typeface="+mj-lt"/>
              </a:rPr>
              <a:t>Pre-departure Information</a:t>
            </a:r>
            <a:endParaRPr lang="en-US" sz="3600" dirty="0">
              <a:latin typeface="+mj-lt"/>
            </a:endParaRPr>
          </a:p>
        </p:txBody>
      </p:sp>
      <p:sp>
        <p:nvSpPr>
          <p:cNvPr id="4" name="TextBox 3">
            <a:extLst>
              <a:ext uri="{FF2B5EF4-FFF2-40B4-BE49-F238E27FC236}">
                <a16:creationId xmlns:a16="http://schemas.microsoft.com/office/drawing/2014/main" id="{347E85B0-1DED-4988-B0F1-0291DB6E3F7C}"/>
              </a:ext>
            </a:extLst>
          </p:cNvPr>
          <p:cNvSpPr txBox="1"/>
          <p:nvPr/>
        </p:nvSpPr>
        <p:spPr>
          <a:xfrm>
            <a:off x="0" y="5926412"/>
            <a:ext cx="2400300" cy="178190"/>
          </a:xfrm>
          <a:prstGeom prst="rect">
            <a:avLst/>
          </a:prstGeom>
          <a:noFill/>
        </p:spPr>
        <p:txBody>
          <a:bodyPr wrap="square" rtlCol="0">
            <a:spAutoFit/>
          </a:bodyPr>
          <a:lstStyle/>
          <a:p>
            <a:r>
              <a:rPr lang="en-NZ" sz="558" b="1" dirty="0">
                <a:solidFill>
                  <a:schemeClr val="bg1"/>
                </a:solidFill>
              </a:rPr>
              <a:t>St Bede’s </a:t>
            </a:r>
            <a:r>
              <a:rPr lang="en-NZ" sz="495" b="1" dirty="0">
                <a:solidFill>
                  <a:schemeClr val="bg1"/>
                </a:solidFill>
              </a:rPr>
              <a:t>College</a:t>
            </a:r>
            <a:r>
              <a:rPr lang="en-NZ" sz="558" b="1" dirty="0">
                <a:solidFill>
                  <a:schemeClr val="bg1"/>
                </a:solidFill>
              </a:rPr>
              <a:t> Performing Arts Centre; George Berry</a:t>
            </a:r>
          </a:p>
        </p:txBody>
      </p:sp>
      <p:pic>
        <p:nvPicPr>
          <p:cNvPr id="5" name="Picture 4">
            <a:extLst>
              <a:ext uri="{FF2B5EF4-FFF2-40B4-BE49-F238E27FC236}">
                <a16:creationId xmlns:a16="http://schemas.microsoft.com/office/drawing/2014/main" id="{983CF121-1E8E-4A29-ACA9-923C39910B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447" y="5772867"/>
            <a:ext cx="1187126" cy="1700012"/>
          </a:xfrm>
          <a:prstGeom prst="rect">
            <a:avLst/>
          </a:prstGeom>
          <a:ln>
            <a:solidFill>
              <a:schemeClr val="tx1"/>
            </a:solidFill>
          </a:ln>
        </p:spPr>
      </p:pic>
    </p:spTree>
    <p:extLst>
      <p:ext uri="{BB962C8B-B14F-4D97-AF65-F5344CB8AC3E}">
        <p14:creationId xmlns:p14="http://schemas.microsoft.com/office/powerpoint/2010/main" val="29419582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3E64250A-E26C-4864-A861-5FB0BF37ED34}"/>
              </a:ext>
            </a:extLst>
          </p:cNvPr>
          <p:cNvSpPr>
            <a:spLocks noGrp="1"/>
          </p:cNvSpPr>
          <p:nvPr>
            <p:ph idx="14"/>
          </p:nvPr>
        </p:nvSpPr>
        <p:spPr>
          <a:xfrm>
            <a:off x="597614" y="326065"/>
            <a:ext cx="3552808" cy="2362473"/>
          </a:xfrm>
          <a:noFill/>
          <a:ln>
            <a:noFill/>
          </a:ln>
        </p:spPr>
        <p:txBody>
          <a:bodyPr/>
          <a:lstStyle/>
          <a:p>
            <a:r>
              <a:rPr lang="en-NZ" sz="1400" dirty="0"/>
              <a:t>NZ Standard Time is +12hrs GMT</a:t>
            </a:r>
          </a:p>
          <a:p>
            <a:r>
              <a:rPr lang="en-NZ" sz="1400" dirty="0"/>
              <a:t>Daylight Saving runs from September to April, clocks go forward 1 hour in September and go back 1 hour in April.  </a:t>
            </a:r>
          </a:p>
          <a:p>
            <a:r>
              <a:rPr lang="en-NZ" sz="1400" dirty="0"/>
              <a:t>This gives us our long summer evenings.  Watch out for sand-flies and mosquitos though!</a:t>
            </a:r>
          </a:p>
        </p:txBody>
      </p:sp>
      <p:sp>
        <p:nvSpPr>
          <p:cNvPr id="23" name="Content Placeholder 22">
            <a:extLst>
              <a:ext uri="{FF2B5EF4-FFF2-40B4-BE49-F238E27FC236}">
                <a16:creationId xmlns:a16="http://schemas.microsoft.com/office/drawing/2014/main" id="{0FCECF2A-8663-4920-AC39-969FCBEF574F}"/>
              </a:ext>
            </a:extLst>
          </p:cNvPr>
          <p:cNvSpPr>
            <a:spLocks noGrp="1"/>
          </p:cNvSpPr>
          <p:nvPr>
            <p:ph idx="15"/>
          </p:nvPr>
        </p:nvSpPr>
        <p:spPr>
          <a:xfrm>
            <a:off x="613062" y="3612427"/>
            <a:ext cx="3436021" cy="3274148"/>
          </a:xfrm>
          <a:solidFill>
            <a:schemeClr val="bg1"/>
          </a:solidFill>
          <a:ln>
            <a:noFill/>
          </a:ln>
        </p:spPr>
        <p:txBody>
          <a:bodyPr/>
          <a:lstStyle/>
          <a:p>
            <a:pPr>
              <a:spcBef>
                <a:spcPts val="0"/>
              </a:spcBef>
              <a:spcAft>
                <a:spcPts val="600"/>
              </a:spcAft>
            </a:pPr>
            <a:r>
              <a:rPr lang="en-NZ" sz="1400" dirty="0"/>
              <a:t>Christchurch has cold crisp winters and hot dry summers.  We have less rainfall than the other main centres.</a:t>
            </a:r>
          </a:p>
          <a:p>
            <a:pPr>
              <a:spcBef>
                <a:spcPts val="0"/>
              </a:spcBef>
              <a:spcAft>
                <a:spcPts val="600"/>
              </a:spcAft>
            </a:pPr>
            <a:r>
              <a:rPr lang="en-NZ" sz="1400" dirty="0"/>
              <a:t>In Christchurch the prevailing wind is an Easterly and depending where you are in the city it can be quite cold as it comes from over the sea.  </a:t>
            </a:r>
          </a:p>
          <a:p>
            <a:pPr>
              <a:spcBef>
                <a:spcPts val="0"/>
              </a:spcBef>
              <a:spcAft>
                <a:spcPts val="600"/>
              </a:spcAft>
            </a:pPr>
            <a:r>
              <a:rPr lang="en-NZ" sz="1400" dirty="0"/>
              <a:t>In summer we have a hot, dry </a:t>
            </a:r>
            <a:r>
              <a:rPr lang="en-NZ" sz="1400" dirty="0" err="1"/>
              <a:t>Nor’West</a:t>
            </a:r>
            <a:r>
              <a:rPr lang="en-NZ" sz="1400" dirty="0"/>
              <a:t> wind that blows across the plains.</a:t>
            </a:r>
          </a:p>
          <a:p>
            <a:pPr>
              <a:spcBef>
                <a:spcPts val="0"/>
              </a:spcBef>
              <a:spcAft>
                <a:spcPts val="600"/>
              </a:spcAft>
            </a:pPr>
            <a:r>
              <a:rPr lang="en-NZ" sz="1400" dirty="0"/>
              <a:t>Our cold weather comes from the South, with Antarctic winds a winter feature.</a:t>
            </a:r>
          </a:p>
          <a:p>
            <a:pPr>
              <a:spcBef>
                <a:spcPts val="0"/>
              </a:spcBef>
              <a:spcAft>
                <a:spcPts val="0"/>
              </a:spcAft>
            </a:pPr>
            <a:endParaRPr lang="en-NZ" sz="1400" dirty="0"/>
          </a:p>
          <a:p>
            <a:endParaRPr lang="en-NZ" dirty="0"/>
          </a:p>
        </p:txBody>
      </p:sp>
      <p:sp>
        <p:nvSpPr>
          <p:cNvPr id="19" name="Content Placeholder 18">
            <a:extLst>
              <a:ext uri="{FF2B5EF4-FFF2-40B4-BE49-F238E27FC236}">
                <a16:creationId xmlns:a16="http://schemas.microsoft.com/office/drawing/2014/main" id="{DC1AD5DB-4066-4FC8-8EE1-45148E872868}"/>
              </a:ext>
            </a:extLst>
          </p:cNvPr>
          <p:cNvSpPr>
            <a:spLocks noGrp="1"/>
          </p:cNvSpPr>
          <p:nvPr>
            <p:ph idx="1"/>
          </p:nvPr>
        </p:nvSpPr>
        <p:spPr>
          <a:xfrm>
            <a:off x="0" y="0"/>
            <a:ext cx="648000" cy="3564000"/>
          </a:xfrm>
          <a:ln>
            <a:solidFill>
              <a:schemeClr val="bg1"/>
            </a:solidFill>
          </a:ln>
        </p:spPr>
        <p:txBody>
          <a:bodyPr vert="vert"/>
          <a:lstStyle/>
          <a:p>
            <a:r>
              <a:rPr lang="en-NZ" sz="3600" dirty="0"/>
              <a:t>Time Zone</a:t>
            </a:r>
          </a:p>
        </p:txBody>
      </p:sp>
      <p:sp>
        <p:nvSpPr>
          <p:cNvPr id="20" name="Content Placeholder 19">
            <a:extLst>
              <a:ext uri="{FF2B5EF4-FFF2-40B4-BE49-F238E27FC236}">
                <a16:creationId xmlns:a16="http://schemas.microsoft.com/office/drawing/2014/main" id="{AFC3E8E9-9529-4904-975D-99EE5BB0FCE3}"/>
              </a:ext>
            </a:extLst>
          </p:cNvPr>
          <p:cNvSpPr>
            <a:spLocks noGrp="1"/>
          </p:cNvSpPr>
          <p:nvPr>
            <p:ph idx="12"/>
          </p:nvPr>
        </p:nvSpPr>
        <p:spPr>
          <a:xfrm>
            <a:off x="0" y="3540287"/>
            <a:ext cx="648000" cy="3564000"/>
          </a:xfrm>
          <a:ln>
            <a:solidFill>
              <a:schemeClr val="bg1"/>
            </a:solidFill>
          </a:ln>
        </p:spPr>
        <p:txBody>
          <a:bodyPr vert="vert"/>
          <a:lstStyle/>
          <a:p>
            <a:r>
              <a:rPr lang="en-NZ" sz="3600" dirty="0"/>
              <a:t>Climate</a:t>
            </a:r>
          </a:p>
        </p:txBody>
      </p:sp>
      <p:sp>
        <p:nvSpPr>
          <p:cNvPr id="21" name="Content Placeholder 20">
            <a:extLst>
              <a:ext uri="{FF2B5EF4-FFF2-40B4-BE49-F238E27FC236}">
                <a16:creationId xmlns:a16="http://schemas.microsoft.com/office/drawing/2014/main" id="{1B69034A-17D3-4C7D-9290-063B1A30F067}"/>
              </a:ext>
            </a:extLst>
          </p:cNvPr>
          <p:cNvSpPr>
            <a:spLocks noGrp="1"/>
          </p:cNvSpPr>
          <p:nvPr>
            <p:ph idx="13"/>
          </p:nvPr>
        </p:nvSpPr>
        <p:spPr>
          <a:xfrm>
            <a:off x="-187" y="7079384"/>
            <a:ext cx="648000" cy="3564000"/>
          </a:xfrm>
          <a:ln>
            <a:solidFill>
              <a:schemeClr val="bg1"/>
            </a:solidFill>
          </a:ln>
        </p:spPr>
        <p:txBody>
          <a:bodyPr vert="vert"/>
          <a:lstStyle/>
          <a:p>
            <a:r>
              <a:rPr lang="en-NZ" sz="3600" dirty="0"/>
              <a:t>Currency</a:t>
            </a:r>
          </a:p>
        </p:txBody>
      </p:sp>
      <p:sp>
        <p:nvSpPr>
          <p:cNvPr id="28" name="Content Placeholder 22">
            <a:extLst>
              <a:ext uri="{FF2B5EF4-FFF2-40B4-BE49-F238E27FC236}">
                <a16:creationId xmlns:a16="http://schemas.microsoft.com/office/drawing/2014/main" id="{032D7A47-D4F4-4BD6-9B91-4E15537391B7}"/>
              </a:ext>
            </a:extLst>
          </p:cNvPr>
          <p:cNvSpPr txBox="1">
            <a:spLocks/>
          </p:cNvSpPr>
          <p:nvPr/>
        </p:nvSpPr>
        <p:spPr>
          <a:xfrm>
            <a:off x="634346" y="7297096"/>
            <a:ext cx="3437137" cy="2693130"/>
          </a:xfrm>
          <a:prstGeom prst="rect">
            <a:avLst/>
          </a:prstGeom>
          <a:noFill/>
          <a:ln>
            <a:noFill/>
          </a:ln>
        </p:spPr>
        <p:txBody>
          <a:bodyPr vert="horz" lIns="84826" tIns="156253" rIns="84826" bIns="0" rtlCol="0">
            <a:noAutofit/>
          </a:bodyPr>
          <a:lstStyle>
            <a:lvl1pPr marL="266700" indent="-266700" algn="l" defTabSz="914400" rtl="0" eaLnBrk="1" latinLnBrk="0" hangingPunct="1">
              <a:lnSpc>
                <a:spcPct val="100000"/>
              </a:lnSpc>
              <a:spcBef>
                <a:spcPts val="1000"/>
              </a:spcBef>
              <a:spcAft>
                <a:spcPts val="500"/>
              </a:spcAft>
              <a:buClr>
                <a:schemeClr val="tx1">
                  <a:lumMod val="75000"/>
                  <a:lumOff val="25000"/>
                </a:schemeClr>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400" dirty="0"/>
              <a:t>1 New Zealand Dollar = 100 cents</a:t>
            </a:r>
          </a:p>
          <a:p>
            <a:r>
              <a:rPr lang="en-NZ" sz="1400" dirty="0"/>
              <a:t>We have $100, $50, $20, $10 and $5 notes.  $2, $1, 50c, 20c, 10c coins</a:t>
            </a:r>
          </a:p>
          <a:p>
            <a:pPr marL="243450" lvl="1" indent="-171450">
              <a:spcBef>
                <a:spcPts val="0"/>
              </a:spcBef>
              <a:spcAft>
                <a:spcPts val="0"/>
              </a:spcAft>
            </a:pPr>
            <a:r>
              <a:rPr lang="en-NZ" sz="1400" dirty="0"/>
              <a:t>NZD 1.00 = 65-70 JPY approx.</a:t>
            </a:r>
          </a:p>
          <a:p>
            <a:pPr marL="266400" indent="0">
              <a:spcBef>
                <a:spcPts val="0"/>
              </a:spcBef>
              <a:spcAft>
                <a:spcPts val="0"/>
              </a:spcAft>
              <a:buNone/>
            </a:pPr>
            <a:r>
              <a:rPr lang="en-NZ" sz="1400" dirty="0"/>
              <a:t>NZD 1.00 = 4-8 CNY approx.</a:t>
            </a:r>
          </a:p>
          <a:p>
            <a:pPr marL="266400" indent="0">
              <a:spcBef>
                <a:spcPts val="0"/>
              </a:spcBef>
              <a:spcAft>
                <a:spcPts val="0"/>
              </a:spcAft>
              <a:buNone/>
            </a:pPr>
            <a:r>
              <a:rPr lang="en-NZ" sz="1400" dirty="0"/>
              <a:t>NZD 1.00 = 19 THB approx.</a:t>
            </a:r>
          </a:p>
          <a:p>
            <a:pPr marL="266400" indent="0">
              <a:spcBef>
                <a:spcPts val="0"/>
              </a:spcBef>
              <a:spcAft>
                <a:spcPts val="0"/>
              </a:spcAft>
              <a:buNone/>
            </a:pPr>
            <a:r>
              <a:rPr lang="en-NZ" sz="1400" dirty="0"/>
              <a:t>NZD 1.00 = 9,000 IDR approx.</a:t>
            </a:r>
          </a:p>
          <a:p>
            <a:pPr marL="266400" indent="0">
              <a:spcBef>
                <a:spcPts val="0"/>
              </a:spcBef>
              <a:spcAft>
                <a:spcPts val="0"/>
              </a:spcAft>
              <a:buNone/>
            </a:pPr>
            <a:r>
              <a:rPr lang="en-NZ" sz="1400" dirty="0"/>
              <a:t>NZD 1.00 = 08-1.00 SGD approx.</a:t>
            </a:r>
          </a:p>
          <a:p>
            <a:pPr marL="266400" indent="0">
              <a:spcBef>
                <a:spcPts val="0"/>
              </a:spcBef>
              <a:spcAft>
                <a:spcPts val="0"/>
              </a:spcAft>
              <a:buNone/>
            </a:pPr>
            <a:r>
              <a:rPr lang="en-NZ" sz="1400" dirty="0"/>
              <a:t>NZD 1.00 = 750-760 KRW approx.</a:t>
            </a:r>
          </a:p>
          <a:p>
            <a:pPr>
              <a:spcBef>
                <a:spcPts val="0"/>
              </a:spcBef>
              <a:spcAft>
                <a:spcPts val="0"/>
              </a:spcAft>
            </a:pPr>
            <a:endParaRPr lang="en-NZ" sz="869" dirty="0"/>
          </a:p>
          <a:p>
            <a:endParaRPr lang="en-NZ" sz="1118" dirty="0"/>
          </a:p>
        </p:txBody>
      </p:sp>
      <p:pic>
        <p:nvPicPr>
          <p:cNvPr id="30" name="Picture 29">
            <a:extLst>
              <a:ext uri="{FF2B5EF4-FFF2-40B4-BE49-F238E27FC236}">
                <a16:creationId xmlns:a16="http://schemas.microsoft.com/office/drawing/2014/main" id="{C2EE72FE-6B09-4658-B9BB-17376C790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357" y="7895328"/>
            <a:ext cx="2532255" cy="1901494"/>
          </a:xfrm>
          <a:prstGeom prst="rect">
            <a:avLst/>
          </a:prstGeom>
          <a:solidFill>
            <a:schemeClr val="bg1">
              <a:lumMod val="95000"/>
              <a:alpha val="0"/>
            </a:schemeClr>
          </a:solidFill>
        </p:spPr>
      </p:pic>
      <p:pic>
        <p:nvPicPr>
          <p:cNvPr id="34" name="Picture 33">
            <a:extLst>
              <a:ext uri="{FF2B5EF4-FFF2-40B4-BE49-F238E27FC236}">
                <a16:creationId xmlns:a16="http://schemas.microsoft.com/office/drawing/2014/main" id="{BB970514-0BBE-482A-82B4-25873EA3DF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113" y="9850009"/>
            <a:ext cx="2811637" cy="593144"/>
          </a:xfrm>
          <a:prstGeom prst="rect">
            <a:avLst/>
          </a:prstGeom>
        </p:spPr>
      </p:pic>
      <p:pic>
        <p:nvPicPr>
          <p:cNvPr id="36" name="Picture 35">
            <a:extLst>
              <a:ext uri="{FF2B5EF4-FFF2-40B4-BE49-F238E27FC236}">
                <a16:creationId xmlns:a16="http://schemas.microsoft.com/office/drawing/2014/main" id="{70165491-CF26-4520-B528-10C47729A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77" y="745483"/>
            <a:ext cx="3391514" cy="1943056"/>
          </a:xfrm>
          <a:prstGeom prst="rect">
            <a:avLst/>
          </a:prstGeom>
          <a:ln w="6350">
            <a:solidFill>
              <a:schemeClr val="bg1">
                <a:lumMod val="85000"/>
              </a:schemeClr>
            </a:solidFill>
          </a:ln>
        </p:spPr>
      </p:pic>
      <p:sp>
        <p:nvSpPr>
          <p:cNvPr id="37" name="Rectangle 36">
            <a:extLst>
              <a:ext uri="{FF2B5EF4-FFF2-40B4-BE49-F238E27FC236}">
                <a16:creationId xmlns:a16="http://schemas.microsoft.com/office/drawing/2014/main" id="{7338DB32-7B9C-49EB-9BEE-076401E4D8C7}"/>
              </a:ext>
            </a:extLst>
          </p:cNvPr>
          <p:cNvSpPr/>
          <p:nvPr/>
        </p:nvSpPr>
        <p:spPr>
          <a:xfrm>
            <a:off x="4088777" y="301847"/>
            <a:ext cx="3391513" cy="369332"/>
          </a:xfrm>
          <a:prstGeom prst="rect">
            <a:avLst/>
          </a:prstGeom>
        </p:spPr>
        <p:txBody>
          <a:bodyPr wrap="square">
            <a:spAutoFit/>
          </a:bodyPr>
          <a:lstStyle/>
          <a:p>
            <a:r>
              <a:rPr lang="en-NZ" dirty="0"/>
              <a:t>World time Zones</a:t>
            </a:r>
          </a:p>
        </p:txBody>
      </p:sp>
      <p:sp>
        <p:nvSpPr>
          <p:cNvPr id="39" name="TextBox 38">
            <a:extLst>
              <a:ext uri="{FF2B5EF4-FFF2-40B4-BE49-F238E27FC236}">
                <a16:creationId xmlns:a16="http://schemas.microsoft.com/office/drawing/2014/main" id="{69D1444E-78B9-4637-A053-8C8461C9F1A6}"/>
              </a:ext>
            </a:extLst>
          </p:cNvPr>
          <p:cNvSpPr txBox="1"/>
          <p:nvPr/>
        </p:nvSpPr>
        <p:spPr>
          <a:xfrm>
            <a:off x="4049083" y="3750064"/>
            <a:ext cx="3470899" cy="646331"/>
          </a:xfrm>
          <a:prstGeom prst="rect">
            <a:avLst/>
          </a:prstGeom>
          <a:noFill/>
        </p:spPr>
        <p:txBody>
          <a:bodyPr wrap="square" rtlCol="0">
            <a:spAutoFit/>
          </a:bodyPr>
          <a:lstStyle/>
          <a:p>
            <a:pPr algn="ctr"/>
            <a:r>
              <a:rPr lang="en-NZ" dirty="0"/>
              <a:t>Christchurch average Temperature and Rainfall</a:t>
            </a:r>
          </a:p>
        </p:txBody>
      </p:sp>
      <p:sp>
        <p:nvSpPr>
          <p:cNvPr id="41" name="TextBox 40">
            <a:extLst>
              <a:ext uri="{FF2B5EF4-FFF2-40B4-BE49-F238E27FC236}">
                <a16:creationId xmlns:a16="http://schemas.microsoft.com/office/drawing/2014/main" id="{FD77F58B-56A3-455F-A5F6-239342A5E2D0}"/>
              </a:ext>
            </a:extLst>
          </p:cNvPr>
          <p:cNvSpPr txBox="1"/>
          <p:nvPr/>
        </p:nvSpPr>
        <p:spPr>
          <a:xfrm>
            <a:off x="4071483" y="7248997"/>
            <a:ext cx="3470899" cy="369332"/>
          </a:xfrm>
          <a:prstGeom prst="rect">
            <a:avLst/>
          </a:prstGeom>
          <a:noFill/>
        </p:spPr>
        <p:txBody>
          <a:bodyPr wrap="square" rtlCol="0">
            <a:spAutoFit/>
          </a:bodyPr>
          <a:lstStyle/>
          <a:p>
            <a:pPr algn="ctr"/>
            <a:r>
              <a:rPr lang="en-NZ" dirty="0"/>
              <a:t>New Zealand Notes and Coins</a:t>
            </a:r>
          </a:p>
        </p:txBody>
      </p:sp>
      <p:graphicFrame>
        <p:nvGraphicFramePr>
          <p:cNvPr id="8" name="Object 7">
            <a:extLst>
              <a:ext uri="{FF2B5EF4-FFF2-40B4-BE49-F238E27FC236}">
                <a16:creationId xmlns:a16="http://schemas.microsoft.com/office/drawing/2014/main" id="{BE19D669-5FFC-4569-B9BD-A03BEFFB1424}"/>
              </a:ext>
            </a:extLst>
          </p:cNvPr>
          <p:cNvGraphicFramePr>
            <a:graphicFrameLocks noChangeAspect="1"/>
          </p:cNvGraphicFramePr>
          <p:nvPr>
            <p:extLst>
              <p:ext uri="{D42A27DB-BD31-4B8C-83A1-F6EECF244321}">
                <p14:modId xmlns:p14="http://schemas.microsoft.com/office/powerpoint/2010/main" val="2839108912"/>
              </p:ext>
            </p:extLst>
          </p:nvPr>
        </p:nvGraphicFramePr>
        <p:xfrm>
          <a:off x="4324458" y="4396395"/>
          <a:ext cx="2964946" cy="2231680"/>
        </p:xfrm>
        <a:graphic>
          <a:graphicData uri="http://schemas.openxmlformats.org/presentationml/2006/ole">
            <mc:AlternateContent xmlns:mc="http://schemas.openxmlformats.org/markup-compatibility/2006">
              <mc:Choice xmlns:v="urn:schemas-microsoft-com:vml" Requires="v">
                <p:oleObj spid="_x0000_s1035" name="Acrobat Document" r:id="rId6" imgW="2657201" imgH="2000172" progId="AcroExch.Document.DC">
                  <p:embed/>
                </p:oleObj>
              </mc:Choice>
              <mc:Fallback>
                <p:oleObj name="Acrobat Document" r:id="rId6" imgW="2657201" imgH="2000172" progId="AcroExch.Document.DC">
                  <p:embed/>
                  <p:pic>
                    <p:nvPicPr>
                      <p:cNvPr id="0" name=""/>
                      <p:cNvPicPr/>
                      <p:nvPr/>
                    </p:nvPicPr>
                    <p:blipFill>
                      <a:blip r:embed="rId7"/>
                      <a:stretch>
                        <a:fillRect/>
                      </a:stretch>
                    </p:blipFill>
                    <p:spPr>
                      <a:xfrm>
                        <a:off x="4324458" y="4396395"/>
                        <a:ext cx="2964946" cy="2231680"/>
                      </a:xfrm>
                      <a:prstGeom prst="rect">
                        <a:avLst/>
                      </a:prstGeom>
                    </p:spPr>
                  </p:pic>
                </p:oleObj>
              </mc:Fallback>
            </mc:AlternateContent>
          </a:graphicData>
        </a:graphic>
      </p:graphicFrame>
    </p:spTree>
    <p:extLst>
      <p:ext uri="{BB962C8B-B14F-4D97-AF65-F5344CB8AC3E}">
        <p14:creationId xmlns:p14="http://schemas.microsoft.com/office/powerpoint/2010/main" val="14155996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CAA28B11-1E08-45B8-B961-CAADFEC1A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559675" cy="3264405"/>
          </a:xfrm>
          <a:prstGeom prst="rect">
            <a:avLst/>
          </a:prstGeom>
        </p:spPr>
      </p:pic>
      <p:sp>
        <p:nvSpPr>
          <p:cNvPr id="30" name="TextBox 29">
            <a:extLst>
              <a:ext uri="{FF2B5EF4-FFF2-40B4-BE49-F238E27FC236}">
                <a16:creationId xmlns:a16="http://schemas.microsoft.com/office/drawing/2014/main" id="{3C74BE6A-7353-4C02-BF52-85C2C0E97433}"/>
              </a:ext>
            </a:extLst>
          </p:cNvPr>
          <p:cNvSpPr txBox="1"/>
          <p:nvPr/>
        </p:nvSpPr>
        <p:spPr>
          <a:xfrm>
            <a:off x="-1" y="2418681"/>
            <a:ext cx="4774707" cy="646331"/>
          </a:xfrm>
          <a:prstGeom prst="rect">
            <a:avLst/>
          </a:prstGeom>
          <a:noFill/>
        </p:spPr>
        <p:txBody>
          <a:bodyPr wrap="square" rtlCol="0">
            <a:spAutoFit/>
          </a:bodyPr>
          <a:lstStyle/>
          <a:p>
            <a:r>
              <a:rPr lang="en-NZ" sz="3600" dirty="0">
                <a:solidFill>
                  <a:schemeClr val="bg1"/>
                </a:solidFill>
                <a:latin typeface="+mj-lt"/>
              </a:rPr>
              <a:t>St Bede’s College</a:t>
            </a:r>
          </a:p>
        </p:txBody>
      </p:sp>
      <p:sp>
        <p:nvSpPr>
          <p:cNvPr id="34" name="TextBox 33">
            <a:extLst>
              <a:ext uri="{FF2B5EF4-FFF2-40B4-BE49-F238E27FC236}">
                <a16:creationId xmlns:a16="http://schemas.microsoft.com/office/drawing/2014/main" id="{33585DCB-9120-414B-9532-CD5E379814AD}"/>
              </a:ext>
            </a:extLst>
          </p:cNvPr>
          <p:cNvSpPr txBox="1"/>
          <p:nvPr/>
        </p:nvSpPr>
        <p:spPr>
          <a:xfrm>
            <a:off x="192959" y="3832338"/>
            <a:ext cx="3586877" cy="5581400"/>
          </a:xfrm>
          <a:prstGeom prst="rect">
            <a:avLst/>
          </a:prstGeom>
          <a:noFill/>
          <a:ln>
            <a:noFill/>
          </a:ln>
        </p:spPr>
        <p:txBody>
          <a:bodyPr wrap="square" rtlCol="0">
            <a:spAutoFit/>
          </a:bodyPr>
          <a:lstStyle/>
          <a:p>
            <a:pPr algn="just">
              <a:spcAft>
                <a:spcPts val="558"/>
              </a:spcAft>
            </a:pPr>
            <a:r>
              <a:rPr lang="en-NZ" sz="1400" dirty="0"/>
              <a:t>Established in 1911 by the Marist Order of Priests.</a:t>
            </a:r>
          </a:p>
          <a:p>
            <a:pPr algn="just">
              <a:spcAft>
                <a:spcPts val="558"/>
              </a:spcAft>
            </a:pPr>
            <a:r>
              <a:rPr lang="en-NZ" sz="1400" dirty="0"/>
              <a:t>Named for The Venerable Bede (AD 673–735), regarded as the Father of English history.</a:t>
            </a:r>
          </a:p>
          <a:p>
            <a:pPr algn="just">
              <a:spcAft>
                <a:spcPts val="558"/>
              </a:spcAft>
            </a:pPr>
            <a:r>
              <a:rPr lang="en-NZ" sz="1400" dirty="0"/>
              <a:t>College motto: “Fide et </a:t>
            </a:r>
            <a:r>
              <a:rPr lang="en-NZ" sz="1400" dirty="0" err="1"/>
              <a:t>Opere</a:t>
            </a:r>
            <a:r>
              <a:rPr lang="en-NZ" sz="1400" dirty="0"/>
              <a:t>”, by Faith and Works.</a:t>
            </a:r>
          </a:p>
          <a:p>
            <a:pPr algn="just">
              <a:spcAft>
                <a:spcPts val="558"/>
              </a:spcAft>
            </a:pPr>
            <a:r>
              <a:rPr lang="en-NZ" sz="1400" dirty="0"/>
              <a:t>The oldest Catholic Boy’s Secondary School in the South Island.</a:t>
            </a:r>
          </a:p>
          <a:p>
            <a:pPr algn="just">
              <a:spcAft>
                <a:spcPts val="558"/>
              </a:spcAft>
            </a:pPr>
            <a:r>
              <a:rPr lang="en-NZ" sz="1400" dirty="0"/>
              <a:t>The only Catholic Boy’s Boarding School in the South Island.</a:t>
            </a:r>
          </a:p>
          <a:p>
            <a:pPr algn="just"/>
            <a:r>
              <a:rPr lang="en-NZ" sz="1400" dirty="0"/>
              <a:t>Every student is allocated a ‘house’.  </a:t>
            </a:r>
          </a:p>
          <a:p>
            <a:pPr algn="just"/>
            <a:r>
              <a:rPr lang="en-NZ" sz="1400" dirty="0"/>
              <a:t>Either:  	Benedict	Gold</a:t>
            </a:r>
          </a:p>
          <a:p>
            <a:pPr algn="just"/>
            <a:r>
              <a:rPr lang="en-NZ" sz="1400" dirty="0"/>
              <a:t>          	Colin	Light Blue</a:t>
            </a:r>
          </a:p>
          <a:p>
            <a:pPr algn="just"/>
            <a:r>
              <a:rPr lang="en-NZ" sz="1400" dirty="0"/>
              <a:t>            	McCarthy	Green</a:t>
            </a:r>
          </a:p>
          <a:p>
            <a:pPr algn="just"/>
            <a:r>
              <a:rPr lang="en-NZ" sz="1400" dirty="0"/>
              <a:t>               	Mannix	Dark Blue</a:t>
            </a:r>
          </a:p>
          <a:p>
            <a:pPr algn="just">
              <a:spcAft>
                <a:spcPts val="558"/>
              </a:spcAft>
            </a:pPr>
            <a:r>
              <a:rPr lang="en-NZ" sz="1400" dirty="0"/>
              <a:t>               	Redwood	Maroon</a:t>
            </a:r>
          </a:p>
          <a:p>
            <a:pPr algn="just">
              <a:spcAft>
                <a:spcPts val="558"/>
              </a:spcAft>
            </a:pPr>
            <a:r>
              <a:rPr lang="en-NZ" sz="1400" dirty="0"/>
              <a:t>St Bede’s College accepts boys from Years 9 (aged 12/13 </a:t>
            </a:r>
            <a:r>
              <a:rPr lang="en-NZ" sz="1400" dirty="0" err="1"/>
              <a:t>yrs</a:t>
            </a:r>
            <a:r>
              <a:rPr lang="en-NZ" sz="1400" dirty="0"/>
              <a:t>) to Year 13 (aged 17/18 </a:t>
            </a:r>
            <a:r>
              <a:rPr lang="en-NZ" sz="1400" dirty="0" err="1"/>
              <a:t>yrs</a:t>
            </a:r>
            <a:r>
              <a:rPr lang="en-NZ" sz="1400" dirty="0"/>
              <a:t>)</a:t>
            </a:r>
          </a:p>
          <a:p>
            <a:pPr algn="just">
              <a:spcAft>
                <a:spcPts val="558"/>
              </a:spcAft>
            </a:pPr>
            <a:r>
              <a:rPr lang="en-NZ" sz="1400" dirty="0"/>
              <a:t>The Catholic Faith is an important part of the daily life of every Bedean.</a:t>
            </a:r>
          </a:p>
          <a:p>
            <a:pPr marL="177182" indent="-177182">
              <a:spcAft>
                <a:spcPts val="558"/>
              </a:spcAft>
              <a:buFont typeface="Arial" panose="020B0604020202020204" pitchFamily="34" charset="0"/>
              <a:buChar char="•"/>
            </a:pPr>
            <a:endParaRPr lang="en-NZ" sz="869" dirty="0"/>
          </a:p>
        </p:txBody>
      </p:sp>
      <p:sp>
        <p:nvSpPr>
          <p:cNvPr id="38" name="TextBox 37">
            <a:extLst>
              <a:ext uri="{FF2B5EF4-FFF2-40B4-BE49-F238E27FC236}">
                <a16:creationId xmlns:a16="http://schemas.microsoft.com/office/drawing/2014/main" id="{2E847B49-67E8-4FC6-9952-13A45CCDD2C2}"/>
              </a:ext>
            </a:extLst>
          </p:cNvPr>
          <p:cNvSpPr txBox="1"/>
          <p:nvPr/>
        </p:nvSpPr>
        <p:spPr>
          <a:xfrm>
            <a:off x="3906456" y="3832338"/>
            <a:ext cx="3460259" cy="6150786"/>
          </a:xfrm>
          <a:prstGeom prst="rect">
            <a:avLst/>
          </a:prstGeom>
          <a:noFill/>
        </p:spPr>
        <p:txBody>
          <a:bodyPr wrap="square" rtlCol="0">
            <a:spAutoFit/>
          </a:bodyPr>
          <a:lstStyle/>
          <a:p>
            <a:pPr algn="just"/>
            <a:r>
              <a:rPr lang="en-NZ" sz="1400" dirty="0"/>
              <a:t>3 Boarding Houses</a:t>
            </a:r>
          </a:p>
          <a:p>
            <a:pPr algn="just"/>
            <a:r>
              <a:rPr lang="en-NZ" sz="1400" dirty="0"/>
              <a:t>     Durham – Years 9 &amp; 10</a:t>
            </a:r>
          </a:p>
          <a:p>
            <a:pPr algn="just"/>
            <a:r>
              <a:rPr lang="en-NZ" sz="1400" dirty="0"/>
              <a:t>     Jarrow – Years 11 &amp; 12</a:t>
            </a:r>
          </a:p>
          <a:p>
            <a:pPr algn="just">
              <a:spcAft>
                <a:spcPts val="558"/>
              </a:spcAft>
            </a:pPr>
            <a:r>
              <a:rPr lang="en-NZ" sz="1400" dirty="0"/>
              <a:t>     </a:t>
            </a:r>
            <a:r>
              <a:rPr lang="en-NZ" sz="1400" dirty="0" err="1"/>
              <a:t>Wearmouth</a:t>
            </a:r>
            <a:r>
              <a:rPr lang="en-NZ" sz="1400" dirty="0"/>
              <a:t> – Years 13</a:t>
            </a:r>
          </a:p>
          <a:p>
            <a:pPr algn="just">
              <a:spcAft>
                <a:spcPts val="558"/>
              </a:spcAft>
            </a:pPr>
            <a:r>
              <a:rPr lang="en-NZ" sz="1400" dirty="0"/>
              <a:t>Boarding Capacity = 142</a:t>
            </a:r>
          </a:p>
          <a:p>
            <a:pPr algn="just">
              <a:spcAft>
                <a:spcPts val="558"/>
              </a:spcAft>
            </a:pPr>
            <a:r>
              <a:rPr lang="en-NZ" sz="1400" dirty="0"/>
              <a:t>Current Roll = 811</a:t>
            </a:r>
          </a:p>
          <a:p>
            <a:pPr algn="just">
              <a:spcAft>
                <a:spcPts val="558"/>
              </a:spcAft>
            </a:pPr>
            <a:r>
              <a:rPr lang="en-NZ" sz="1400" dirty="0"/>
              <a:t>Our current Rector is the first Rector in the College’s history to not be an ordained Catholic Priest.</a:t>
            </a:r>
          </a:p>
          <a:p>
            <a:pPr algn="just">
              <a:spcAft>
                <a:spcPts val="558"/>
              </a:spcAft>
            </a:pPr>
            <a:r>
              <a:rPr lang="en-NZ" sz="1400" dirty="0"/>
              <a:t>Extensive grounds and modern facilities for learning.</a:t>
            </a:r>
          </a:p>
          <a:p>
            <a:pPr algn="just">
              <a:spcAft>
                <a:spcPts val="558"/>
              </a:spcAft>
            </a:pPr>
            <a:r>
              <a:rPr lang="en-NZ" sz="1400" dirty="0"/>
              <a:t>St Bede’s is currently in the process of rebuilding and upgrading buildings damaged in the 2011 Christchurch Earthquakes.</a:t>
            </a:r>
          </a:p>
          <a:p>
            <a:pPr algn="just">
              <a:spcAft>
                <a:spcPts val="558"/>
              </a:spcAft>
            </a:pPr>
            <a:r>
              <a:rPr lang="en-NZ" sz="1400" dirty="0"/>
              <a:t>In 2019, the cornerstone of the College, The Chapel of St Bede was opened.  The original Chapel was demolished due to earthquake damage.  The College was very fortunate to have been able to salvage wood carvings and stained glass from the original chapel; these have been installed in the new chapel, giving a tangible link to the College’s past while maintaining its focus on the future.</a:t>
            </a:r>
          </a:p>
          <a:p>
            <a:pPr marL="177182" indent="-177182">
              <a:spcAft>
                <a:spcPts val="558"/>
              </a:spcAft>
              <a:buFont typeface="Arial" panose="020B0604020202020204" pitchFamily="34" charset="0"/>
              <a:buChar char="•"/>
            </a:pPr>
            <a:endParaRPr lang="en-NZ" sz="869" dirty="0"/>
          </a:p>
        </p:txBody>
      </p:sp>
      <p:pic>
        <p:nvPicPr>
          <p:cNvPr id="29" name="Picture 28">
            <a:extLst>
              <a:ext uri="{FF2B5EF4-FFF2-40B4-BE49-F238E27FC236}">
                <a16:creationId xmlns:a16="http://schemas.microsoft.com/office/drawing/2014/main" id="{47BC7291-BBA1-4B0F-BEA5-5F168F6EA4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90804" y="2250798"/>
            <a:ext cx="1036293" cy="1483973"/>
          </a:xfrm>
          <a:prstGeom prst="rect">
            <a:avLst/>
          </a:prstGeom>
          <a:ln>
            <a:solidFill>
              <a:schemeClr val="tx1"/>
            </a:solidFill>
          </a:ln>
        </p:spPr>
      </p:pic>
      <p:sp>
        <p:nvSpPr>
          <p:cNvPr id="3" name="TextBox 2">
            <a:extLst>
              <a:ext uri="{FF2B5EF4-FFF2-40B4-BE49-F238E27FC236}">
                <a16:creationId xmlns:a16="http://schemas.microsoft.com/office/drawing/2014/main" id="{1CEB7135-A4A2-45EE-A36B-49FFFA03FFFE}"/>
              </a:ext>
            </a:extLst>
          </p:cNvPr>
          <p:cNvSpPr txBox="1"/>
          <p:nvPr/>
        </p:nvSpPr>
        <p:spPr>
          <a:xfrm>
            <a:off x="1506828" y="9826580"/>
            <a:ext cx="4288665" cy="369332"/>
          </a:xfrm>
          <a:prstGeom prst="rect">
            <a:avLst/>
          </a:prstGeom>
          <a:noFill/>
        </p:spPr>
        <p:txBody>
          <a:bodyPr wrap="square" rtlCol="0">
            <a:spAutoFit/>
          </a:bodyPr>
          <a:lstStyle/>
          <a:p>
            <a:r>
              <a:rPr lang="en-NZ" dirty="0"/>
              <a:t>For more information: </a:t>
            </a:r>
            <a:r>
              <a:rPr lang="en-NZ" dirty="0">
                <a:solidFill>
                  <a:srgbClr val="C00000"/>
                </a:solidFill>
                <a:hlinkClick r:id="rId4">
                  <a:extLst>
                    <a:ext uri="{A12FA001-AC4F-418D-AE19-62706E023703}">
                      <ahyp:hlinkClr xmlns:ahyp="http://schemas.microsoft.com/office/drawing/2018/hyperlinkcolor" xmlns="" val="tx"/>
                    </a:ext>
                  </a:extLst>
                </a:hlinkClick>
              </a:rPr>
              <a:t>St Bede’s College</a:t>
            </a:r>
            <a:endParaRPr lang="en-NZ" dirty="0">
              <a:solidFill>
                <a:srgbClr val="C00000"/>
              </a:solidFill>
            </a:endParaRPr>
          </a:p>
        </p:txBody>
      </p:sp>
    </p:spTree>
    <p:extLst>
      <p:ext uri="{BB962C8B-B14F-4D97-AF65-F5344CB8AC3E}">
        <p14:creationId xmlns:p14="http://schemas.microsoft.com/office/powerpoint/2010/main" val="42110558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39395C1-ADE8-444B-B521-3083D14A621A}"/>
              </a:ext>
            </a:extLst>
          </p:cNvPr>
          <p:cNvSpPr txBox="1"/>
          <p:nvPr/>
        </p:nvSpPr>
        <p:spPr>
          <a:xfrm>
            <a:off x="0" y="5852989"/>
            <a:ext cx="4924425" cy="4783022"/>
          </a:xfrm>
          <a:prstGeom prst="rect">
            <a:avLst/>
          </a:prstGeom>
          <a:solidFill>
            <a:schemeClr val="tx1"/>
          </a:solidFill>
        </p:spPr>
        <p:txBody>
          <a:bodyPr wrap="square" rtlCol="0">
            <a:spAutoFit/>
          </a:bodyPr>
          <a:lstStyle/>
          <a:p>
            <a:endParaRPr lang="en-NZ" dirty="0"/>
          </a:p>
        </p:txBody>
      </p:sp>
      <p:sp>
        <p:nvSpPr>
          <p:cNvPr id="7" name="Title 6">
            <a:extLst>
              <a:ext uri="{FF2B5EF4-FFF2-40B4-BE49-F238E27FC236}">
                <a16:creationId xmlns:a16="http://schemas.microsoft.com/office/drawing/2014/main" id="{5D447E13-EC5E-4CB8-94F7-05D5A85ACF4C}"/>
              </a:ext>
            </a:extLst>
          </p:cNvPr>
          <p:cNvSpPr>
            <a:spLocks noGrp="1"/>
          </p:cNvSpPr>
          <p:nvPr>
            <p:ph type="title"/>
          </p:nvPr>
        </p:nvSpPr>
        <p:spPr>
          <a:xfrm>
            <a:off x="283336" y="8014000"/>
            <a:ext cx="3016251" cy="1104241"/>
          </a:xfrm>
        </p:spPr>
        <p:txBody>
          <a:bodyPr/>
          <a:lstStyle/>
          <a:p>
            <a:r>
              <a:rPr lang="en-NZ" sz="3600" dirty="0">
                <a:solidFill>
                  <a:schemeClr val="bg1"/>
                </a:solidFill>
              </a:rPr>
              <a:t>St Bede’s College Map</a:t>
            </a:r>
          </a:p>
        </p:txBody>
      </p:sp>
      <p:pic>
        <p:nvPicPr>
          <p:cNvPr id="13" name="Content Placeholder 12">
            <a:extLst>
              <a:ext uri="{FF2B5EF4-FFF2-40B4-BE49-F238E27FC236}">
                <a16:creationId xmlns:a16="http://schemas.microsoft.com/office/drawing/2014/main" id="{01F3276A-737F-4947-BB88-A90B5AB1B7D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5108" b="5525"/>
          <a:stretch/>
        </p:blipFill>
        <p:spPr>
          <a:xfrm>
            <a:off x="0" y="632546"/>
            <a:ext cx="7559675" cy="5220443"/>
          </a:xfrm>
        </p:spPr>
      </p:pic>
      <p:sp>
        <p:nvSpPr>
          <p:cNvPr id="15" name="TextBox 14">
            <a:extLst>
              <a:ext uri="{FF2B5EF4-FFF2-40B4-BE49-F238E27FC236}">
                <a16:creationId xmlns:a16="http://schemas.microsoft.com/office/drawing/2014/main" id="{BD0383D5-D2EE-489D-B1E7-53DA70E75822}"/>
              </a:ext>
            </a:extLst>
          </p:cNvPr>
          <p:cNvSpPr txBox="1"/>
          <p:nvPr/>
        </p:nvSpPr>
        <p:spPr>
          <a:xfrm>
            <a:off x="1661262" y="6388897"/>
            <a:ext cx="4237149" cy="830997"/>
          </a:xfrm>
          <a:prstGeom prst="rect">
            <a:avLst/>
          </a:prstGeom>
          <a:noFill/>
        </p:spPr>
        <p:txBody>
          <a:bodyPr wrap="square" rtlCol="0">
            <a:spAutoFit/>
          </a:bodyPr>
          <a:lstStyle/>
          <a:p>
            <a:r>
              <a:rPr lang="en-NZ" sz="1600" dirty="0">
                <a:solidFill>
                  <a:schemeClr val="bg1"/>
                </a:solidFill>
              </a:rPr>
              <a:t>For more information on St Bede’s and the Policies and responsibilities of all students, please visit: </a:t>
            </a:r>
            <a:r>
              <a:rPr lang="en-NZ" sz="1600" dirty="0">
                <a:solidFill>
                  <a:srgbClr val="C00000"/>
                </a:solidFill>
                <a:hlinkClick r:id="rId3">
                  <a:extLst>
                    <a:ext uri="{A12FA001-AC4F-418D-AE19-62706E023703}">
                      <ahyp:hlinkClr xmlns:ahyp="http://schemas.microsoft.com/office/drawing/2018/hyperlinkcolor" xmlns="" val="tx"/>
                    </a:ext>
                  </a:extLst>
                </a:hlinkClick>
              </a:rPr>
              <a:t>SBC Policies and Procedures</a:t>
            </a:r>
            <a:endParaRPr lang="en-NZ" sz="1600" dirty="0">
              <a:solidFill>
                <a:srgbClr val="C00000"/>
              </a:solidFill>
            </a:endParaRPr>
          </a:p>
        </p:txBody>
      </p:sp>
      <p:sp>
        <p:nvSpPr>
          <p:cNvPr id="2" name="TextBox 1">
            <a:extLst>
              <a:ext uri="{FF2B5EF4-FFF2-40B4-BE49-F238E27FC236}">
                <a16:creationId xmlns:a16="http://schemas.microsoft.com/office/drawing/2014/main" id="{3C00678A-15EE-4A52-8D00-34BA9F8A0F68}"/>
              </a:ext>
            </a:extLst>
          </p:cNvPr>
          <p:cNvSpPr txBox="1"/>
          <p:nvPr/>
        </p:nvSpPr>
        <p:spPr>
          <a:xfrm>
            <a:off x="1133341" y="9556124"/>
            <a:ext cx="5241701" cy="369332"/>
          </a:xfrm>
          <a:prstGeom prst="rect">
            <a:avLst/>
          </a:prstGeom>
          <a:noFill/>
        </p:spPr>
        <p:txBody>
          <a:bodyPr wrap="square" rtlCol="0">
            <a:spAutoFit/>
          </a:bodyPr>
          <a:lstStyle/>
          <a:p>
            <a:r>
              <a:rPr lang="en-NZ" dirty="0">
                <a:solidFill>
                  <a:schemeClr val="bg1"/>
                </a:solidFill>
              </a:rPr>
              <a:t>See the College come to life with our </a:t>
            </a:r>
            <a:r>
              <a:rPr lang="en-NZ" dirty="0">
                <a:solidFill>
                  <a:srgbClr val="C00000"/>
                </a:solidFill>
                <a:hlinkClick r:id="rId4">
                  <a:extLst>
                    <a:ext uri="{A12FA001-AC4F-418D-AE19-62706E023703}">
                      <ahyp:hlinkClr xmlns:ahyp="http://schemas.microsoft.com/office/drawing/2018/hyperlinkcolor" xmlns="" val="tx"/>
                    </a:ext>
                  </a:extLst>
                </a:hlinkClick>
              </a:rPr>
              <a:t>Virtual Tour</a:t>
            </a:r>
            <a:endParaRPr lang="en-NZ" dirty="0">
              <a:solidFill>
                <a:srgbClr val="C00000"/>
              </a:solidFill>
            </a:endParaRPr>
          </a:p>
        </p:txBody>
      </p:sp>
    </p:spTree>
    <p:extLst>
      <p:ext uri="{BB962C8B-B14F-4D97-AF65-F5344CB8AC3E}">
        <p14:creationId xmlns:p14="http://schemas.microsoft.com/office/powerpoint/2010/main" val="12477221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49078F-B645-499B-9006-A821A3EBFBB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362" y="6432538"/>
            <a:ext cx="6762407" cy="4264456"/>
          </a:xfrm>
          <a:prstGeom prst="rect">
            <a:avLst/>
          </a:prstGeom>
        </p:spPr>
      </p:pic>
      <p:sp>
        <p:nvSpPr>
          <p:cNvPr id="2" name="Title 1">
            <a:extLst>
              <a:ext uri="{FF2B5EF4-FFF2-40B4-BE49-F238E27FC236}">
                <a16:creationId xmlns:a16="http://schemas.microsoft.com/office/drawing/2014/main" id="{196CFCA9-621B-486A-AE8B-77C107052521}"/>
              </a:ext>
            </a:extLst>
          </p:cNvPr>
          <p:cNvSpPr>
            <a:spLocks noGrp="1"/>
          </p:cNvSpPr>
          <p:nvPr>
            <p:ph type="title"/>
          </p:nvPr>
        </p:nvSpPr>
        <p:spPr>
          <a:xfrm>
            <a:off x="412953" y="132587"/>
            <a:ext cx="7031391" cy="408326"/>
          </a:xfrm>
          <a:noFill/>
        </p:spPr>
        <p:txBody>
          <a:bodyPr/>
          <a:lstStyle/>
          <a:p>
            <a:r>
              <a:rPr lang="en-NZ" sz="3600" dirty="0">
                <a:solidFill>
                  <a:schemeClr val="bg1"/>
                </a:solidFill>
              </a:rPr>
              <a:t>St Bede’s Key Staff</a:t>
            </a:r>
            <a:r>
              <a:rPr lang="en-NZ" dirty="0"/>
              <a:t/>
            </a:r>
            <a:br>
              <a:rPr lang="en-NZ" dirty="0"/>
            </a:br>
            <a:r>
              <a:rPr lang="en-NZ" dirty="0"/>
              <a:t/>
            </a:r>
            <a:br>
              <a:rPr lang="en-NZ" dirty="0"/>
            </a:br>
            <a:endParaRPr lang="en-NZ" dirty="0"/>
          </a:p>
        </p:txBody>
      </p:sp>
      <p:sp>
        <p:nvSpPr>
          <p:cNvPr id="3" name="Content Placeholder 2">
            <a:extLst>
              <a:ext uri="{FF2B5EF4-FFF2-40B4-BE49-F238E27FC236}">
                <a16:creationId xmlns:a16="http://schemas.microsoft.com/office/drawing/2014/main" id="{7C2BB7D1-60C9-46EC-B922-A819142FF859}"/>
              </a:ext>
            </a:extLst>
          </p:cNvPr>
          <p:cNvSpPr>
            <a:spLocks noGrp="1"/>
          </p:cNvSpPr>
          <p:nvPr>
            <p:ph sz="half" idx="1"/>
          </p:nvPr>
        </p:nvSpPr>
        <p:spPr>
          <a:xfrm>
            <a:off x="3219718" y="3678886"/>
            <a:ext cx="4339957" cy="1258406"/>
          </a:xfrm>
        </p:spPr>
        <p:txBody>
          <a:bodyPr/>
          <a:lstStyle/>
          <a:p>
            <a:pPr marL="0" indent="0">
              <a:spcBef>
                <a:spcPts val="0"/>
              </a:spcBef>
              <a:spcAft>
                <a:spcPts val="0"/>
              </a:spcAft>
              <a:buNone/>
            </a:pPr>
            <a:r>
              <a:rPr lang="en-NZ" sz="1400" b="1" dirty="0">
                <a:solidFill>
                  <a:srgbClr val="C00000"/>
                </a:solidFill>
              </a:rPr>
              <a:t>Mr. Justin Boyle – </a:t>
            </a:r>
            <a:r>
              <a:rPr lang="en-NZ" sz="1400" dirty="0">
                <a:solidFill>
                  <a:srgbClr val="C00000"/>
                </a:solidFill>
              </a:rPr>
              <a:t>Rector</a:t>
            </a:r>
          </a:p>
          <a:p>
            <a:pPr marL="0" indent="0">
              <a:spcBef>
                <a:spcPts val="0"/>
              </a:spcBef>
              <a:spcAft>
                <a:spcPts val="0"/>
              </a:spcAft>
              <a:buNone/>
            </a:pPr>
            <a:r>
              <a:rPr lang="en-NZ" sz="1400" dirty="0">
                <a:solidFill>
                  <a:schemeClr val="bg1"/>
                </a:solidFill>
              </a:rPr>
              <a:t>Mr Boyle is the rector at St Bede’s College, he is our Headmaster.  He makes sure the College runs well and looks after the teachers as well as the students.  He is also one of the musicians during Mass</a:t>
            </a:r>
          </a:p>
        </p:txBody>
      </p:sp>
      <p:sp>
        <p:nvSpPr>
          <p:cNvPr id="9" name="TextBox 8">
            <a:extLst>
              <a:ext uri="{FF2B5EF4-FFF2-40B4-BE49-F238E27FC236}">
                <a16:creationId xmlns:a16="http://schemas.microsoft.com/office/drawing/2014/main" id="{FA1F47B1-44EE-4C40-B82B-BF40A2E16A96}"/>
              </a:ext>
            </a:extLst>
          </p:cNvPr>
          <p:cNvSpPr txBox="1"/>
          <p:nvPr/>
        </p:nvSpPr>
        <p:spPr>
          <a:xfrm>
            <a:off x="271575" y="5321614"/>
            <a:ext cx="5364690" cy="738664"/>
          </a:xfrm>
          <a:prstGeom prst="rect">
            <a:avLst/>
          </a:prstGeom>
          <a:noFill/>
        </p:spPr>
        <p:txBody>
          <a:bodyPr wrap="square" rtlCol="0">
            <a:spAutoFit/>
          </a:bodyPr>
          <a:lstStyle/>
          <a:p>
            <a:r>
              <a:rPr lang="en-NZ" sz="1400" b="1" dirty="0">
                <a:solidFill>
                  <a:srgbClr val="C00000"/>
                </a:solidFill>
              </a:rPr>
              <a:t>Mr Gerry Davidson – </a:t>
            </a:r>
            <a:r>
              <a:rPr lang="en-NZ" sz="1400" dirty="0">
                <a:solidFill>
                  <a:srgbClr val="C00000"/>
                </a:solidFill>
              </a:rPr>
              <a:t>Deputy Rector (Pastoral)</a:t>
            </a:r>
          </a:p>
          <a:p>
            <a:r>
              <a:rPr lang="en-NZ" sz="1400" dirty="0">
                <a:solidFill>
                  <a:schemeClr val="bg1"/>
                </a:solidFill>
              </a:rPr>
              <a:t>Mr Davidson looks after the students wellbeing, he makes sure our boys are proud to be </a:t>
            </a:r>
            <a:r>
              <a:rPr lang="en-NZ" sz="1400" dirty="0" err="1">
                <a:solidFill>
                  <a:schemeClr val="bg1"/>
                </a:solidFill>
              </a:rPr>
              <a:t>Bedeans</a:t>
            </a:r>
            <a:r>
              <a:rPr lang="en-NZ" sz="1400" dirty="0">
                <a:solidFill>
                  <a:schemeClr val="bg1"/>
                </a:solidFill>
              </a:rPr>
              <a:t> and happy at the College</a:t>
            </a:r>
          </a:p>
        </p:txBody>
      </p:sp>
      <p:sp>
        <p:nvSpPr>
          <p:cNvPr id="11" name="TextBox 10">
            <a:extLst>
              <a:ext uri="{FF2B5EF4-FFF2-40B4-BE49-F238E27FC236}">
                <a16:creationId xmlns:a16="http://schemas.microsoft.com/office/drawing/2014/main" id="{F27CF862-2642-4160-B1C6-245470CD9B4A}"/>
              </a:ext>
            </a:extLst>
          </p:cNvPr>
          <p:cNvSpPr txBox="1"/>
          <p:nvPr/>
        </p:nvSpPr>
        <p:spPr>
          <a:xfrm>
            <a:off x="2318777" y="6643595"/>
            <a:ext cx="5125567" cy="954107"/>
          </a:xfrm>
          <a:prstGeom prst="rect">
            <a:avLst/>
          </a:prstGeom>
          <a:noFill/>
        </p:spPr>
        <p:txBody>
          <a:bodyPr wrap="square" rtlCol="0">
            <a:spAutoFit/>
          </a:bodyPr>
          <a:lstStyle/>
          <a:p>
            <a:r>
              <a:rPr lang="en-NZ" sz="1400" b="1" dirty="0">
                <a:solidFill>
                  <a:srgbClr val="C00000"/>
                </a:solidFill>
              </a:rPr>
              <a:t>Mr Jon McDowall - </a:t>
            </a:r>
            <a:r>
              <a:rPr lang="en-NZ" sz="1400" dirty="0">
                <a:solidFill>
                  <a:srgbClr val="C00000"/>
                </a:solidFill>
              </a:rPr>
              <a:t>Deputy Rector (Curriculum)</a:t>
            </a:r>
          </a:p>
          <a:p>
            <a:r>
              <a:rPr lang="en-NZ" sz="1400" dirty="0">
                <a:solidFill>
                  <a:schemeClr val="bg1"/>
                </a:solidFill>
              </a:rPr>
              <a:t>Mr McDowall is responsible for the subjects and courses studied at St Bede’s.  He is also heavily involved in Rugby at the College.</a:t>
            </a:r>
            <a:endParaRPr lang="en-NZ" dirty="0"/>
          </a:p>
        </p:txBody>
      </p:sp>
      <p:sp>
        <p:nvSpPr>
          <p:cNvPr id="15" name="TextBox 14">
            <a:extLst>
              <a:ext uri="{FF2B5EF4-FFF2-40B4-BE49-F238E27FC236}">
                <a16:creationId xmlns:a16="http://schemas.microsoft.com/office/drawing/2014/main" id="{B5135DFF-F7C0-4998-92EC-D766BF7B29C1}"/>
              </a:ext>
            </a:extLst>
          </p:cNvPr>
          <p:cNvSpPr txBox="1"/>
          <p:nvPr/>
        </p:nvSpPr>
        <p:spPr>
          <a:xfrm>
            <a:off x="1376483" y="868254"/>
            <a:ext cx="5782389" cy="954107"/>
          </a:xfrm>
          <a:prstGeom prst="rect">
            <a:avLst/>
          </a:prstGeom>
          <a:noFill/>
        </p:spPr>
        <p:txBody>
          <a:bodyPr wrap="square" rtlCol="0">
            <a:spAutoFit/>
          </a:bodyPr>
          <a:lstStyle/>
          <a:p>
            <a:r>
              <a:rPr lang="en-NZ" sz="1400" b="1" dirty="0">
                <a:solidFill>
                  <a:srgbClr val="C00000"/>
                </a:solidFill>
              </a:rPr>
              <a:t>Mr Robert Tappenden – </a:t>
            </a:r>
            <a:r>
              <a:rPr lang="en-NZ" sz="1400" dirty="0">
                <a:solidFill>
                  <a:srgbClr val="C00000"/>
                </a:solidFill>
              </a:rPr>
              <a:t>Director international Students</a:t>
            </a:r>
          </a:p>
          <a:p>
            <a:r>
              <a:rPr lang="en-NZ" sz="1400" dirty="0">
                <a:solidFill>
                  <a:schemeClr val="bg1"/>
                </a:solidFill>
              </a:rPr>
              <a:t>Mr Tappenden runs the International Programme.  He is the first person to talk to if you have a question about school or your classes or if you just need someone to talk to .</a:t>
            </a:r>
          </a:p>
        </p:txBody>
      </p:sp>
      <p:sp>
        <p:nvSpPr>
          <p:cNvPr id="17" name="TextBox 16">
            <a:extLst>
              <a:ext uri="{FF2B5EF4-FFF2-40B4-BE49-F238E27FC236}">
                <a16:creationId xmlns:a16="http://schemas.microsoft.com/office/drawing/2014/main" id="{99B4E029-9682-4782-A223-5F2244CDD69C}"/>
              </a:ext>
            </a:extLst>
          </p:cNvPr>
          <p:cNvSpPr txBox="1"/>
          <p:nvPr/>
        </p:nvSpPr>
        <p:spPr>
          <a:xfrm>
            <a:off x="271574" y="2125013"/>
            <a:ext cx="5575433" cy="1169551"/>
          </a:xfrm>
          <a:prstGeom prst="rect">
            <a:avLst/>
          </a:prstGeom>
          <a:noFill/>
        </p:spPr>
        <p:txBody>
          <a:bodyPr wrap="square" rtlCol="0">
            <a:spAutoFit/>
          </a:bodyPr>
          <a:lstStyle/>
          <a:p>
            <a:r>
              <a:rPr lang="en-NZ" sz="1400" b="1" dirty="0">
                <a:solidFill>
                  <a:srgbClr val="C00000"/>
                </a:solidFill>
              </a:rPr>
              <a:t>Miss Madeleine Castle – </a:t>
            </a:r>
            <a:r>
              <a:rPr lang="en-NZ" sz="1400" dirty="0">
                <a:solidFill>
                  <a:srgbClr val="C00000"/>
                </a:solidFill>
              </a:rPr>
              <a:t>Homestay Coordinator and International Administrator</a:t>
            </a:r>
          </a:p>
          <a:p>
            <a:r>
              <a:rPr lang="en-NZ" sz="1400" dirty="0">
                <a:solidFill>
                  <a:schemeClr val="bg1"/>
                </a:solidFill>
              </a:rPr>
              <a:t>Miss Castle looks after all the paperwork and forms as well as finding Homestay placements for all students.  Miss Castle is in the Student Office behind Reception.</a:t>
            </a:r>
          </a:p>
        </p:txBody>
      </p:sp>
      <p:sp>
        <p:nvSpPr>
          <p:cNvPr id="20" name="TextBox 19">
            <a:extLst>
              <a:ext uri="{FF2B5EF4-FFF2-40B4-BE49-F238E27FC236}">
                <a16:creationId xmlns:a16="http://schemas.microsoft.com/office/drawing/2014/main" id="{38B8AF57-E38A-4105-AB0B-30E3A3372027}"/>
              </a:ext>
            </a:extLst>
          </p:cNvPr>
          <p:cNvSpPr txBox="1"/>
          <p:nvPr/>
        </p:nvSpPr>
        <p:spPr>
          <a:xfrm>
            <a:off x="271575" y="8168872"/>
            <a:ext cx="6181748" cy="954107"/>
          </a:xfrm>
          <a:prstGeom prst="rect">
            <a:avLst/>
          </a:prstGeom>
          <a:noFill/>
        </p:spPr>
        <p:txBody>
          <a:bodyPr wrap="square" rtlCol="0">
            <a:spAutoFit/>
          </a:bodyPr>
          <a:lstStyle/>
          <a:p>
            <a:r>
              <a:rPr lang="en-NZ" sz="1400" b="1" dirty="0">
                <a:solidFill>
                  <a:srgbClr val="C00000"/>
                </a:solidFill>
              </a:rPr>
              <a:t>Mr Wiremu </a:t>
            </a:r>
            <a:r>
              <a:rPr lang="en-NZ" sz="1400" b="1" dirty="0" err="1">
                <a:solidFill>
                  <a:srgbClr val="C00000"/>
                </a:solidFill>
              </a:rPr>
              <a:t>Gray</a:t>
            </a:r>
            <a:r>
              <a:rPr lang="en-NZ" sz="1400" b="1" dirty="0">
                <a:solidFill>
                  <a:srgbClr val="C00000"/>
                </a:solidFill>
              </a:rPr>
              <a:t> – </a:t>
            </a:r>
            <a:r>
              <a:rPr lang="en-NZ" sz="1400" dirty="0">
                <a:solidFill>
                  <a:srgbClr val="C00000"/>
                </a:solidFill>
              </a:rPr>
              <a:t>Counsellor</a:t>
            </a:r>
          </a:p>
          <a:p>
            <a:r>
              <a:rPr lang="en-NZ" sz="1400" dirty="0">
                <a:solidFill>
                  <a:schemeClr val="bg1"/>
                </a:solidFill>
              </a:rPr>
              <a:t>Mr </a:t>
            </a:r>
            <a:r>
              <a:rPr lang="en-NZ" sz="1400" dirty="0" err="1">
                <a:solidFill>
                  <a:schemeClr val="bg1"/>
                </a:solidFill>
              </a:rPr>
              <a:t>Gray</a:t>
            </a:r>
            <a:r>
              <a:rPr lang="en-NZ" sz="1400" dirty="0">
                <a:solidFill>
                  <a:schemeClr val="bg1"/>
                </a:solidFill>
              </a:rPr>
              <a:t> is one of our school counsellors, he is there to talk to if you need.  Sometimes you may be feeling a little sad or overwhelmed by going to school in </a:t>
            </a:r>
            <a:r>
              <a:rPr lang="en-NZ" sz="1400" dirty="0" smtClean="0">
                <a:solidFill>
                  <a:schemeClr val="bg1"/>
                </a:solidFill>
              </a:rPr>
              <a:t>a </a:t>
            </a:r>
            <a:r>
              <a:rPr lang="en-NZ" sz="1400" dirty="0">
                <a:solidFill>
                  <a:schemeClr val="bg1"/>
                </a:solidFill>
              </a:rPr>
              <a:t>different country, Mr </a:t>
            </a:r>
            <a:r>
              <a:rPr lang="en-NZ" sz="1400" dirty="0" err="1">
                <a:solidFill>
                  <a:schemeClr val="bg1"/>
                </a:solidFill>
              </a:rPr>
              <a:t>Gray</a:t>
            </a:r>
            <a:r>
              <a:rPr lang="en-NZ" sz="1400" dirty="0">
                <a:solidFill>
                  <a:schemeClr val="bg1"/>
                </a:solidFill>
              </a:rPr>
              <a:t> can help</a:t>
            </a:r>
          </a:p>
        </p:txBody>
      </p:sp>
      <p:sp>
        <p:nvSpPr>
          <p:cNvPr id="21" name="TextBox 20">
            <a:extLst>
              <a:ext uri="{FF2B5EF4-FFF2-40B4-BE49-F238E27FC236}">
                <a16:creationId xmlns:a16="http://schemas.microsoft.com/office/drawing/2014/main" id="{6BE26E1A-D24F-48E4-B972-DD62155D88F3}"/>
              </a:ext>
            </a:extLst>
          </p:cNvPr>
          <p:cNvSpPr txBox="1"/>
          <p:nvPr/>
        </p:nvSpPr>
        <p:spPr>
          <a:xfrm>
            <a:off x="1888514" y="9454227"/>
            <a:ext cx="5640722" cy="738664"/>
          </a:xfrm>
          <a:prstGeom prst="rect">
            <a:avLst/>
          </a:prstGeom>
          <a:noFill/>
        </p:spPr>
        <p:txBody>
          <a:bodyPr wrap="square" rtlCol="0">
            <a:spAutoFit/>
          </a:bodyPr>
          <a:lstStyle/>
          <a:p>
            <a:r>
              <a:rPr lang="en-NZ" sz="1400" b="1" dirty="0">
                <a:solidFill>
                  <a:srgbClr val="C00000"/>
                </a:solidFill>
              </a:rPr>
              <a:t>Mr Dai Williams </a:t>
            </a:r>
            <a:r>
              <a:rPr lang="en-NZ" sz="1400" dirty="0">
                <a:solidFill>
                  <a:srgbClr val="C00000"/>
                </a:solidFill>
              </a:rPr>
              <a:t>– Boarding Director / Counsellor</a:t>
            </a:r>
          </a:p>
          <a:p>
            <a:r>
              <a:rPr lang="en-NZ" sz="1400" dirty="0">
                <a:solidFill>
                  <a:schemeClr val="bg1"/>
                </a:solidFill>
              </a:rPr>
              <a:t>Mr Williams looks after the running of the Boarding School and the Boarding students.</a:t>
            </a:r>
          </a:p>
        </p:txBody>
      </p:sp>
    </p:spTree>
    <p:extLst>
      <p:ext uri="{BB962C8B-B14F-4D97-AF65-F5344CB8AC3E}">
        <p14:creationId xmlns:p14="http://schemas.microsoft.com/office/powerpoint/2010/main" val="20312026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DA626-8BE2-4851-8E92-1560360EB46F}"/>
              </a:ext>
            </a:extLst>
          </p:cNvPr>
          <p:cNvSpPr>
            <a:spLocks noGrp="1"/>
          </p:cNvSpPr>
          <p:nvPr>
            <p:ph type="title"/>
          </p:nvPr>
        </p:nvSpPr>
        <p:spPr>
          <a:xfrm>
            <a:off x="-2" y="0"/>
            <a:ext cx="7559675" cy="4739425"/>
          </a:xfrm>
          <a:blipFill dpi="0" rotWithShape="1">
            <a:blip r:embed="rId2">
              <a:alphaModFix amt="37000"/>
            </a:blip>
            <a:srcRect/>
            <a:stretch>
              <a:fillRect/>
            </a:stretch>
          </a:blipFill>
        </p:spPr>
        <p:txBody>
          <a:bodyPr/>
          <a:lstStyle/>
          <a:p>
            <a:r>
              <a:rPr lang="en-NZ" sz="3600" dirty="0">
                <a:solidFill>
                  <a:schemeClr val="bg1"/>
                </a:solidFill>
              </a:rPr>
              <a:t>New Zealand Education </a:t>
            </a:r>
          </a:p>
        </p:txBody>
      </p:sp>
      <p:sp>
        <p:nvSpPr>
          <p:cNvPr id="4" name="Content Placeholder 3">
            <a:extLst>
              <a:ext uri="{FF2B5EF4-FFF2-40B4-BE49-F238E27FC236}">
                <a16:creationId xmlns:a16="http://schemas.microsoft.com/office/drawing/2014/main" id="{925C7E2C-3853-4620-9CD9-62EDE8CBFE56}"/>
              </a:ext>
            </a:extLst>
          </p:cNvPr>
          <p:cNvSpPr>
            <a:spLocks noGrp="1"/>
          </p:cNvSpPr>
          <p:nvPr>
            <p:ph sz="half" idx="2"/>
          </p:nvPr>
        </p:nvSpPr>
        <p:spPr>
          <a:xfrm>
            <a:off x="755331" y="1133341"/>
            <a:ext cx="6049011" cy="9169758"/>
          </a:xfrm>
        </p:spPr>
        <p:txBody>
          <a:bodyPr/>
          <a:lstStyle/>
          <a:p>
            <a:pPr marL="0" indent="0">
              <a:buNone/>
            </a:pPr>
            <a:r>
              <a:rPr lang="en-NZ" sz="1400" dirty="0">
                <a:solidFill>
                  <a:schemeClr val="bg1"/>
                </a:solidFill>
              </a:rPr>
              <a:t>The education system in New Zealand may be different to what you are used to at home.  In New Zealand, teacher and students work together, teachers expect their students to ask questions and there is usually a lot of discussion.</a:t>
            </a:r>
          </a:p>
          <a:p>
            <a:pPr marL="0" indent="0">
              <a:buNone/>
            </a:pPr>
            <a:r>
              <a:rPr lang="en-NZ" sz="1400" dirty="0">
                <a:solidFill>
                  <a:schemeClr val="bg1"/>
                </a:solidFill>
              </a:rPr>
              <a:t>Senior students sit NCEA in Years 11 to 13.  This is an internationally recognised qualification and can be used as part of your home country university entrance criteria.  For more information, please see: </a:t>
            </a:r>
            <a:r>
              <a:rPr lang="en-NZ" sz="1400" dirty="0">
                <a:solidFill>
                  <a:srgbClr val="FF0000"/>
                </a:solidFill>
                <a:hlinkClick r:id="rId3">
                  <a:extLst>
                    <a:ext uri="{A12FA001-AC4F-418D-AE19-62706E023703}">
                      <ahyp:hlinkClr xmlns:ahyp="http://schemas.microsoft.com/office/drawing/2018/hyperlinkcolor" xmlns="" val="tx"/>
                    </a:ext>
                  </a:extLst>
                </a:hlinkClick>
              </a:rPr>
              <a:t>Understanding NCEA</a:t>
            </a:r>
            <a:r>
              <a:rPr lang="en-NZ" sz="1400" dirty="0">
                <a:solidFill>
                  <a:srgbClr val="FF0000"/>
                </a:solidFill>
              </a:rPr>
              <a:t>.</a:t>
            </a:r>
          </a:p>
          <a:p>
            <a:pPr marL="0" indent="0">
              <a:buNone/>
            </a:pPr>
            <a:r>
              <a:rPr lang="en-NZ" sz="1400" dirty="0">
                <a:solidFill>
                  <a:schemeClr val="bg1"/>
                </a:solidFill>
              </a:rPr>
              <a:t>The school year starts in late January and is made up of 4 terms.  The school year ends in December.</a:t>
            </a:r>
          </a:p>
          <a:p>
            <a:pPr marL="171277" lvl="1" indent="0">
              <a:spcBef>
                <a:spcPts val="0"/>
              </a:spcBef>
              <a:spcAft>
                <a:spcPts val="0"/>
              </a:spcAft>
              <a:buNone/>
            </a:pPr>
            <a:r>
              <a:rPr lang="en-NZ" sz="1400" dirty="0">
                <a:solidFill>
                  <a:schemeClr val="bg1"/>
                </a:solidFill>
              </a:rPr>
              <a:t>Term 1	January – April</a:t>
            </a:r>
          </a:p>
          <a:p>
            <a:pPr marL="171277" lvl="1" indent="0">
              <a:spcBef>
                <a:spcPts val="0"/>
              </a:spcBef>
              <a:spcAft>
                <a:spcPts val="0"/>
              </a:spcAft>
              <a:buNone/>
            </a:pPr>
            <a:r>
              <a:rPr lang="en-NZ" sz="1400" dirty="0">
                <a:solidFill>
                  <a:schemeClr val="bg1"/>
                </a:solidFill>
              </a:rPr>
              <a:t>Term 2	April – July</a:t>
            </a:r>
          </a:p>
          <a:p>
            <a:pPr marL="171277" lvl="1" indent="0">
              <a:spcBef>
                <a:spcPts val="0"/>
              </a:spcBef>
              <a:spcAft>
                <a:spcPts val="0"/>
              </a:spcAft>
              <a:buNone/>
            </a:pPr>
            <a:r>
              <a:rPr lang="en-NZ" sz="1400" dirty="0">
                <a:solidFill>
                  <a:schemeClr val="bg1"/>
                </a:solidFill>
              </a:rPr>
              <a:t>Term 3	July – Late September</a:t>
            </a:r>
          </a:p>
          <a:p>
            <a:pPr marL="171277" lvl="1" indent="0">
              <a:spcBef>
                <a:spcPts val="0"/>
              </a:spcBef>
              <a:spcAft>
                <a:spcPts val="0"/>
              </a:spcAft>
              <a:buNone/>
            </a:pPr>
            <a:r>
              <a:rPr lang="en-NZ" sz="1400" dirty="0">
                <a:solidFill>
                  <a:schemeClr val="bg1"/>
                </a:solidFill>
              </a:rPr>
              <a:t>Term 4	October – December</a:t>
            </a:r>
          </a:p>
          <a:p>
            <a:pPr marL="171277" lvl="1" indent="0">
              <a:spcBef>
                <a:spcPts val="0"/>
              </a:spcBef>
              <a:spcAft>
                <a:spcPts val="0"/>
              </a:spcAft>
              <a:buNone/>
            </a:pPr>
            <a:endParaRPr lang="en-NZ" sz="1400" dirty="0">
              <a:solidFill>
                <a:schemeClr val="bg1"/>
              </a:solidFill>
            </a:endParaRPr>
          </a:p>
          <a:p>
            <a:pPr marL="0" indent="0">
              <a:spcBef>
                <a:spcPts val="0"/>
              </a:spcBef>
              <a:spcAft>
                <a:spcPts val="0"/>
              </a:spcAft>
              <a:buNone/>
            </a:pPr>
            <a:endParaRPr lang="en-NZ" sz="1400" dirty="0">
              <a:solidFill>
                <a:schemeClr val="bg1"/>
              </a:solidFill>
            </a:endParaRPr>
          </a:p>
          <a:p>
            <a:pPr marL="0" indent="0">
              <a:spcBef>
                <a:spcPts val="0"/>
              </a:spcBef>
              <a:spcAft>
                <a:spcPts val="0"/>
              </a:spcAft>
              <a:buNone/>
            </a:pPr>
            <a:r>
              <a:rPr lang="en-NZ" sz="1400" dirty="0">
                <a:solidFill>
                  <a:schemeClr val="bg1"/>
                </a:solidFill>
              </a:rPr>
              <a:t>After Terms 1, 2 and 3 the school closes for 2 weeks holiday.</a:t>
            </a:r>
          </a:p>
          <a:p>
            <a:pPr marL="0" indent="0">
              <a:spcBef>
                <a:spcPts val="0"/>
              </a:spcBef>
              <a:spcAft>
                <a:spcPts val="0"/>
              </a:spcAft>
              <a:buNone/>
            </a:pPr>
            <a:r>
              <a:rPr lang="en-NZ" sz="1400" dirty="0">
                <a:solidFill>
                  <a:schemeClr val="bg1"/>
                </a:solidFill>
              </a:rPr>
              <a:t>After Term 4, the school closes for 6 weeks holiday, we expect ALL international students to return home for this holiday</a:t>
            </a:r>
          </a:p>
          <a:p>
            <a:pPr marL="171277" lvl="1" indent="0">
              <a:spcBef>
                <a:spcPts val="0"/>
              </a:spcBef>
              <a:spcAft>
                <a:spcPts val="0"/>
              </a:spcAft>
              <a:buNone/>
            </a:pPr>
            <a:endParaRPr lang="en-NZ" sz="1400" dirty="0">
              <a:solidFill>
                <a:schemeClr val="bg1"/>
              </a:solidFill>
            </a:endParaRPr>
          </a:p>
          <a:p>
            <a:pPr marL="0" indent="0">
              <a:spcBef>
                <a:spcPts val="0"/>
              </a:spcBef>
              <a:spcAft>
                <a:spcPts val="0"/>
              </a:spcAft>
              <a:buNone/>
            </a:pPr>
            <a:r>
              <a:rPr lang="en-NZ" sz="1400" dirty="0">
                <a:solidFill>
                  <a:schemeClr val="bg1"/>
                </a:solidFill>
              </a:rPr>
              <a:t>During the year are several Public Holiday that schools close for:</a:t>
            </a:r>
          </a:p>
          <a:p>
            <a:pPr marL="171277" lvl="1" indent="0">
              <a:spcBef>
                <a:spcPts val="0"/>
              </a:spcBef>
              <a:spcAft>
                <a:spcPts val="0"/>
              </a:spcAft>
              <a:buNone/>
            </a:pPr>
            <a:r>
              <a:rPr lang="en-NZ" sz="1400" dirty="0">
                <a:solidFill>
                  <a:schemeClr val="bg1"/>
                </a:solidFill>
              </a:rPr>
              <a:t>Waitangi Day		6</a:t>
            </a:r>
            <a:r>
              <a:rPr lang="en-NZ" sz="1400" baseline="30000" dirty="0">
                <a:solidFill>
                  <a:schemeClr val="bg1"/>
                </a:solidFill>
              </a:rPr>
              <a:t>th</a:t>
            </a:r>
            <a:r>
              <a:rPr lang="en-NZ" sz="1400" dirty="0">
                <a:solidFill>
                  <a:schemeClr val="bg1"/>
                </a:solidFill>
              </a:rPr>
              <a:t> February </a:t>
            </a:r>
          </a:p>
          <a:p>
            <a:pPr marL="171277" lvl="1" indent="0">
              <a:spcBef>
                <a:spcPts val="0"/>
              </a:spcBef>
              <a:spcAft>
                <a:spcPts val="0"/>
              </a:spcAft>
              <a:buNone/>
            </a:pPr>
            <a:r>
              <a:rPr lang="en-NZ" sz="1400" dirty="0">
                <a:solidFill>
                  <a:schemeClr val="bg1"/>
                </a:solidFill>
              </a:rPr>
              <a:t>Good Friday			These days are movable, and often fall in the Easter Monday 		   term 1 holiday, Easter Tuesday is a school-</a:t>
            </a:r>
          </a:p>
          <a:p>
            <a:pPr marL="171277" lvl="1" indent="0">
              <a:spcBef>
                <a:spcPts val="0"/>
              </a:spcBef>
              <a:spcAft>
                <a:spcPts val="0"/>
              </a:spcAft>
              <a:buNone/>
            </a:pPr>
            <a:r>
              <a:rPr lang="en-NZ" sz="1400" dirty="0">
                <a:solidFill>
                  <a:schemeClr val="bg1"/>
                </a:solidFill>
              </a:rPr>
              <a:t>Easter Tuesday          	   only holiday </a:t>
            </a:r>
          </a:p>
          <a:p>
            <a:pPr marL="171277" lvl="1" indent="0">
              <a:spcBef>
                <a:spcPts val="0"/>
              </a:spcBef>
              <a:spcAft>
                <a:spcPts val="0"/>
              </a:spcAft>
              <a:buNone/>
            </a:pPr>
            <a:r>
              <a:rPr lang="en-NZ" sz="1400" dirty="0">
                <a:solidFill>
                  <a:schemeClr val="bg1"/>
                </a:solidFill>
              </a:rPr>
              <a:t>ANZAC Day			25</a:t>
            </a:r>
            <a:r>
              <a:rPr lang="en-NZ" sz="1400" baseline="30000" dirty="0">
                <a:solidFill>
                  <a:schemeClr val="bg1"/>
                </a:solidFill>
              </a:rPr>
              <a:t>th</a:t>
            </a:r>
            <a:r>
              <a:rPr lang="en-NZ" sz="1400" dirty="0">
                <a:solidFill>
                  <a:schemeClr val="bg1"/>
                </a:solidFill>
              </a:rPr>
              <a:t> April</a:t>
            </a:r>
          </a:p>
          <a:p>
            <a:pPr marL="171277" lvl="1" indent="0">
              <a:spcBef>
                <a:spcPts val="0"/>
              </a:spcBef>
              <a:spcAft>
                <a:spcPts val="0"/>
              </a:spcAft>
              <a:buNone/>
            </a:pPr>
            <a:r>
              <a:rPr lang="en-NZ" sz="1400" dirty="0">
                <a:solidFill>
                  <a:schemeClr val="bg1"/>
                </a:solidFill>
              </a:rPr>
              <a:t>Queen’s Birthday		1</a:t>
            </a:r>
            <a:r>
              <a:rPr lang="en-NZ" sz="1400" baseline="30000" dirty="0">
                <a:solidFill>
                  <a:schemeClr val="bg1"/>
                </a:solidFill>
              </a:rPr>
              <a:t>st</a:t>
            </a:r>
            <a:r>
              <a:rPr lang="en-NZ" sz="1400" dirty="0">
                <a:solidFill>
                  <a:schemeClr val="bg1"/>
                </a:solidFill>
              </a:rPr>
              <a:t> Monday in June</a:t>
            </a:r>
          </a:p>
          <a:p>
            <a:pPr marL="171277" lvl="1" indent="0">
              <a:spcBef>
                <a:spcPts val="0"/>
              </a:spcBef>
              <a:spcAft>
                <a:spcPts val="0"/>
              </a:spcAft>
              <a:buNone/>
            </a:pPr>
            <a:r>
              <a:rPr lang="en-NZ" sz="1400" dirty="0">
                <a:solidFill>
                  <a:schemeClr val="bg1"/>
                </a:solidFill>
              </a:rPr>
              <a:t>Labour Day			4</a:t>
            </a:r>
            <a:r>
              <a:rPr lang="en-NZ" sz="1400" baseline="30000" dirty="0">
                <a:solidFill>
                  <a:schemeClr val="bg1"/>
                </a:solidFill>
              </a:rPr>
              <a:t>th</a:t>
            </a:r>
            <a:r>
              <a:rPr lang="en-NZ" sz="1400" dirty="0">
                <a:solidFill>
                  <a:schemeClr val="bg1"/>
                </a:solidFill>
              </a:rPr>
              <a:t> Monday in October</a:t>
            </a:r>
          </a:p>
          <a:p>
            <a:pPr marL="171277" lvl="1" indent="0">
              <a:spcBef>
                <a:spcPts val="0"/>
              </a:spcBef>
              <a:spcAft>
                <a:spcPts val="0"/>
              </a:spcAft>
              <a:buNone/>
            </a:pPr>
            <a:r>
              <a:rPr lang="en-NZ" sz="1400" dirty="0">
                <a:solidFill>
                  <a:schemeClr val="bg1"/>
                </a:solidFill>
              </a:rPr>
              <a:t>Canterbury Anniversary	2</a:t>
            </a:r>
            <a:r>
              <a:rPr lang="en-NZ" sz="1400" baseline="30000" dirty="0">
                <a:solidFill>
                  <a:schemeClr val="bg1"/>
                </a:solidFill>
              </a:rPr>
              <a:t>nd</a:t>
            </a:r>
            <a:r>
              <a:rPr lang="en-NZ" sz="1400" dirty="0">
                <a:solidFill>
                  <a:schemeClr val="bg1"/>
                </a:solidFill>
              </a:rPr>
              <a:t> Friday after 1</a:t>
            </a:r>
            <a:r>
              <a:rPr lang="en-NZ" sz="1400" baseline="30000" dirty="0">
                <a:solidFill>
                  <a:schemeClr val="bg1"/>
                </a:solidFill>
              </a:rPr>
              <a:t>st</a:t>
            </a:r>
            <a:r>
              <a:rPr lang="en-NZ" sz="1400" dirty="0">
                <a:solidFill>
                  <a:schemeClr val="bg1"/>
                </a:solidFill>
              </a:rPr>
              <a:t> Tuesday in November</a:t>
            </a:r>
          </a:p>
          <a:p>
            <a:pPr marL="171277" lvl="1" indent="0">
              <a:spcBef>
                <a:spcPts val="0"/>
              </a:spcBef>
              <a:spcAft>
                <a:spcPts val="0"/>
              </a:spcAft>
              <a:buNone/>
            </a:pPr>
            <a:r>
              <a:rPr lang="en-NZ" sz="1400" dirty="0">
                <a:solidFill>
                  <a:schemeClr val="bg1"/>
                </a:solidFill>
              </a:rPr>
              <a:t>Christmas Day		25</a:t>
            </a:r>
            <a:r>
              <a:rPr lang="en-NZ" sz="1400" baseline="30000" dirty="0">
                <a:solidFill>
                  <a:schemeClr val="bg1"/>
                </a:solidFill>
              </a:rPr>
              <a:t>th</a:t>
            </a:r>
            <a:r>
              <a:rPr lang="en-NZ" sz="1400" dirty="0">
                <a:solidFill>
                  <a:schemeClr val="bg1"/>
                </a:solidFill>
              </a:rPr>
              <a:t> December</a:t>
            </a:r>
          </a:p>
          <a:p>
            <a:pPr marL="171277" lvl="1" indent="0">
              <a:spcBef>
                <a:spcPts val="0"/>
              </a:spcBef>
              <a:spcAft>
                <a:spcPts val="0"/>
              </a:spcAft>
              <a:buNone/>
            </a:pPr>
            <a:r>
              <a:rPr lang="en-NZ" sz="1400" dirty="0">
                <a:solidFill>
                  <a:schemeClr val="bg1"/>
                </a:solidFill>
              </a:rPr>
              <a:t>Boxing Day			26</a:t>
            </a:r>
            <a:r>
              <a:rPr lang="en-NZ" sz="1400" baseline="30000" dirty="0">
                <a:solidFill>
                  <a:schemeClr val="bg1"/>
                </a:solidFill>
              </a:rPr>
              <a:t>th</a:t>
            </a:r>
            <a:r>
              <a:rPr lang="en-NZ" sz="1400" dirty="0">
                <a:solidFill>
                  <a:schemeClr val="bg1"/>
                </a:solidFill>
              </a:rPr>
              <a:t> December</a:t>
            </a:r>
          </a:p>
          <a:p>
            <a:pPr marL="171277" lvl="1" indent="0">
              <a:spcBef>
                <a:spcPts val="0"/>
              </a:spcBef>
              <a:spcAft>
                <a:spcPts val="0"/>
              </a:spcAft>
              <a:buNone/>
            </a:pPr>
            <a:r>
              <a:rPr lang="en-NZ" sz="1400" dirty="0">
                <a:solidFill>
                  <a:schemeClr val="bg1"/>
                </a:solidFill>
              </a:rPr>
              <a:t>New Years Day		1</a:t>
            </a:r>
            <a:r>
              <a:rPr lang="en-NZ" sz="1400" baseline="30000" dirty="0">
                <a:solidFill>
                  <a:schemeClr val="bg1"/>
                </a:solidFill>
              </a:rPr>
              <a:t>st</a:t>
            </a:r>
            <a:r>
              <a:rPr lang="en-NZ" sz="1400" dirty="0">
                <a:solidFill>
                  <a:schemeClr val="bg1"/>
                </a:solidFill>
              </a:rPr>
              <a:t> January</a:t>
            </a:r>
          </a:p>
          <a:p>
            <a:pPr marL="171277" lvl="1" indent="0">
              <a:spcBef>
                <a:spcPts val="0"/>
              </a:spcBef>
              <a:spcAft>
                <a:spcPts val="0"/>
              </a:spcAft>
              <a:buNone/>
            </a:pPr>
            <a:r>
              <a:rPr lang="en-NZ" sz="1400" dirty="0">
                <a:solidFill>
                  <a:schemeClr val="bg1"/>
                </a:solidFill>
              </a:rPr>
              <a:t>2</a:t>
            </a:r>
            <a:r>
              <a:rPr lang="en-NZ" sz="1400" baseline="30000" dirty="0">
                <a:solidFill>
                  <a:schemeClr val="bg1"/>
                </a:solidFill>
              </a:rPr>
              <a:t>nd</a:t>
            </a:r>
            <a:r>
              <a:rPr lang="en-NZ" sz="1400" dirty="0">
                <a:solidFill>
                  <a:schemeClr val="bg1"/>
                </a:solidFill>
              </a:rPr>
              <a:t> January 			2</a:t>
            </a:r>
            <a:r>
              <a:rPr lang="en-NZ" sz="1400" baseline="30000" dirty="0">
                <a:solidFill>
                  <a:schemeClr val="bg1"/>
                </a:solidFill>
              </a:rPr>
              <a:t>nd</a:t>
            </a:r>
            <a:r>
              <a:rPr lang="en-NZ" sz="1400" dirty="0">
                <a:solidFill>
                  <a:schemeClr val="bg1"/>
                </a:solidFill>
              </a:rPr>
              <a:t> January</a:t>
            </a:r>
          </a:p>
          <a:p>
            <a:pPr marL="171277" lvl="1" indent="0">
              <a:spcBef>
                <a:spcPts val="0"/>
              </a:spcBef>
              <a:spcAft>
                <a:spcPts val="0"/>
              </a:spcAft>
              <a:buNone/>
            </a:pPr>
            <a:r>
              <a:rPr lang="en-NZ" sz="1400" dirty="0">
                <a:solidFill>
                  <a:schemeClr val="bg1"/>
                </a:solidFill>
              </a:rPr>
              <a:t>	The Christmas and New Year public holidays occur during the end of 	year school holiday</a:t>
            </a:r>
          </a:p>
          <a:p>
            <a:pPr marL="171277" lvl="1" indent="0">
              <a:spcBef>
                <a:spcPts val="0"/>
              </a:spcBef>
              <a:spcAft>
                <a:spcPts val="0"/>
              </a:spcAft>
              <a:buNone/>
            </a:pPr>
            <a:endParaRPr lang="en-NZ" sz="1400" dirty="0">
              <a:solidFill>
                <a:schemeClr val="bg1"/>
              </a:solidFill>
            </a:endParaRPr>
          </a:p>
          <a:p>
            <a:pPr marL="171277" lvl="1" indent="0">
              <a:spcBef>
                <a:spcPts val="0"/>
              </a:spcBef>
              <a:spcAft>
                <a:spcPts val="0"/>
              </a:spcAft>
              <a:buNone/>
            </a:pPr>
            <a:r>
              <a:rPr lang="en-NZ" sz="1400" dirty="0">
                <a:solidFill>
                  <a:schemeClr val="bg1"/>
                </a:solidFill>
              </a:rPr>
              <a:t>St Bede’s College is a BYOD School (Bring Your Own Device). You will </a:t>
            </a:r>
            <a:r>
              <a:rPr lang="en-NZ" sz="1400" b="1" dirty="0">
                <a:solidFill>
                  <a:schemeClr val="bg1"/>
                </a:solidFill>
              </a:rPr>
              <a:t>need to bring a laptop</a:t>
            </a:r>
            <a:r>
              <a:rPr lang="en-NZ" sz="1400" dirty="0">
                <a:solidFill>
                  <a:schemeClr val="bg1"/>
                </a:solidFill>
              </a:rPr>
              <a:t>. </a:t>
            </a:r>
          </a:p>
          <a:p>
            <a:pPr marL="171277" lvl="1" indent="0">
              <a:spcBef>
                <a:spcPts val="0"/>
              </a:spcBef>
              <a:spcAft>
                <a:spcPts val="0"/>
              </a:spcAft>
              <a:buNone/>
            </a:pPr>
            <a:r>
              <a:rPr lang="en-NZ" sz="1400" dirty="0">
                <a:solidFill>
                  <a:schemeClr val="bg1"/>
                </a:solidFill>
              </a:rPr>
              <a:t>For more information, please see:</a:t>
            </a:r>
            <a:r>
              <a:rPr lang="en-NZ" sz="1400" dirty="0">
                <a:solidFill>
                  <a:schemeClr val="tx1"/>
                </a:solidFill>
              </a:rPr>
              <a:t> </a:t>
            </a:r>
            <a:r>
              <a:rPr lang="en-NZ" sz="1400" dirty="0">
                <a:solidFill>
                  <a:srgbClr val="C00000"/>
                </a:solidFill>
                <a:hlinkClick r:id="rId4">
                  <a:extLst>
                    <a:ext uri="{A12FA001-AC4F-418D-AE19-62706E023703}">
                      <ahyp:hlinkClr xmlns:ahyp="http://schemas.microsoft.com/office/drawing/2018/hyperlinkcolor" xmlns="" val="tx"/>
                    </a:ext>
                  </a:extLst>
                </a:hlinkClick>
              </a:rPr>
              <a:t>e-Learning at SBC</a:t>
            </a:r>
            <a:endParaRPr lang="en-NZ" sz="1400" dirty="0">
              <a:solidFill>
                <a:srgbClr val="C00000"/>
              </a:solidFill>
            </a:endParaRPr>
          </a:p>
          <a:p>
            <a:pPr marL="171277" lvl="1" indent="0">
              <a:spcBef>
                <a:spcPts val="0"/>
              </a:spcBef>
              <a:spcAft>
                <a:spcPts val="0"/>
              </a:spcAft>
              <a:buNone/>
            </a:pPr>
            <a:endParaRPr lang="en-NZ" sz="1400" dirty="0">
              <a:solidFill>
                <a:schemeClr val="tx1"/>
              </a:solidFill>
            </a:endParaRPr>
          </a:p>
          <a:p>
            <a:pPr marL="0" indent="0">
              <a:buNone/>
            </a:pPr>
            <a:endParaRPr lang="en-NZ" sz="1400" dirty="0">
              <a:solidFill>
                <a:schemeClr val="tx1"/>
              </a:solidFill>
            </a:endParaRPr>
          </a:p>
          <a:p>
            <a:endParaRPr lang="en-NZ" sz="1400" dirty="0">
              <a:solidFill>
                <a:srgbClr val="C00000"/>
              </a:solidFill>
            </a:endParaRPr>
          </a:p>
          <a:p>
            <a:endParaRPr lang="en-NZ" sz="1400" dirty="0">
              <a:solidFill>
                <a:srgbClr val="C00000"/>
              </a:solidFill>
            </a:endParaRPr>
          </a:p>
          <a:p>
            <a:endParaRPr lang="en-NZ" dirty="0"/>
          </a:p>
          <a:p>
            <a:endParaRPr lang="en-NZ" dirty="0"/>
          </a:p>
        </p:txBody>
      </p:sp>
    </p:spTree>
    <p:extLst>
      <p:ext uri="{BB962C8B-B14F-4D97-AF65-F5344CB8AC3E}">
        <p14:creationId xmlns:p14="http://schemas.microsoft.com/office/powerpoint/2010/main" val="12842974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1EC9B6-ECBD-4B80-B0F7-292479173773}"/>
              </a:ext>
            </a:extLst>
          </p:cNvPr>
          <p:cNvSpPr txBox="1"/>
          <p:nvPr/>
        </p:nvSpPr>
        <p:spPr>
          <a:xfrm>
            <a:off x="159179" y="108094"/>
            <a:ext cx="5494645" cy="646331"/>
          </a:xfrm>
          <a:prstGeom prst="rect">
            <a:avLst/>
          </a:prstGeom>
          <a:noFill/>
        </p:spPr>
        <p:txBody>
          <a:bodyPr wrap="square" rtlCol="0">
            <a:spAutoFit/>
          </a:bodyPr>
          <a:lstStyle/>
          <a:p>
            <a:r>
              <a:rPr lang="en-NZ" sz="3600" dirty="0">
                <a:solidFill>
                  <a:schemeClr val="bg1"/>
                </a:solidFill>
                <a:latin typeface="+mj-lt"/>
              </a:rPr>
              <a:t>Daily Timetable</a:t>
            </a:r>
          </a:p>
        </p:txBody>
      </p:sp>
      <p:pic>
        <p:nvPicPr>
          <p:cNvPr id="20" name="Picture 19">
            <a:extLst>
              <a:ext uri="{FF2B5EF4-FFF2-40B4-BE49-F238E27FC236}">
                <a16:creationId xmlns:a16="http://schemas.microsoft.com/office/drawing/2014/main" id="{24D3E024-A80A-4496-A443-A4006E3DCF7E}"/>
              </a:ext>
            </a:extLst>
          </p:cNvPr>
          <p:cNvPicPr>
            <a:picLocks noChangeAspect="1"/>
          </p:cNvPicPr>
          <p:nvPr/>
        </p:nvPicPr>
        <p:blipFill rotWithShape="1">
          <a:blip r:embed="rId2">
            <a:extLst>
              <a:ext uri="{28A0092B-C50C-407E-A947-70E740481C1C}">
                <a14:useLocalDpi xmlns:a14="http://schemas.microsoft.com/office/drawing/2010/main" val="0"/>
              </a:ext>
            </a:extLst>
          </a:blip>
          <a:srcRect l="6474" t="5035" r="19248" b="36753"/>
          <a:stretch/>
        </p:blipFill>
        <p:spPr>
          <a:xfrm>
            <a:off x="0" y="754425"/>
            <a:ext cx="6048427" cy="6700434"/>
          </a:xfrm>
          <a:prstGeom prst="rect">
            <a:avLst/>
          </a:prstGeom>
        </p:spPr>
      </p:pic>
      <p:pic>
        <p:nvPicPr>
          <p:cNvPr id="21" name="Picture 20">
            <a:extLst>
              <a:ext uri="{FF2B5EF4-FFF2-40B4-BE49-F238E27FC236}">
                <a16:creationId xmlns:a16="http://schemas.microsoft.com/office/drawing/2014/main" id="{E8BF9066-9C82-4F6A-A92E-C4AED5E69CC4}"/>
              </a:ext>
            </a:extLst>
          </p:cNvPr>
          <p:cNvPicPr>
            <a:picLocks noChangeAspect="1"/>
          </p:cNvPicPr>
          <p:nvPr/>
        </p:nvPicPr>
        <p:blipFill>
          <a:blip r:embed="rId3"/>
          <a:stretch>
            <a:fillRect/>
          </a:stretch>
        </p:blipFill>
        <p:spPr>
          <a:xfrm>
            <a:off x="3505201" y="8002919"/>
            <a:ext cx="4054474" cy="2688894"/>
          </a:xfrm>
          <a:prstGeom prst="rect">
            <a:avLst/>
          </a:prstGeom>
        </p:spPr>
      </p:pic>
    </p:spTree>
    <p:extLst>
      <p:ext uri="{BB962C8B-B14F-4D97-AF65-F5344CB8AC3E}">
        <p14:creationId xmlns:p14="http://schemas.microsoft.com/office/powerpoint/2010/main" val="80277492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48EB8C7-BDC6-4050-9008-1C9D74B7FAB7}"/>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2" y="228309"/>
            <a:ext cx="3495635" cy="5245212"/>
          </a:xfrm>
          <a:ln>
            <a:noFill/>
          </a:ln>
        </p:spPr>
      </p:pic>
      <p:sp>
        <p:nvSpPr>
          <p:cNvPr id="4" name="Content Placeholder 3">
            <a:extLst>
              <a:ext uri="{FF2B5EF4-FFF2-40B4-BE49-F238E27FC236}">
                <a16:creationId xmlns:a16="http://schemas.microsoft.com/office/drawing/2014/main" id="{092BFE91-2963-4757-B446-E36729807BA9}"/>
              </a:ext>
            </a:extLst>
          </p:cNvPr>
          <p:cNvSpPr>
            <a:spLocks noGrp="1"/>
          </p:cNvSpPr>
          <p:nvPr>
            <p:ph sz="half" idx="2"/>
          </p:nvPr>
        </p:nvSpPr>
        <p:spPr>
          <a:xfrm>
            <a:off x="3779836" y="892443"/>
            <a:ext cx="3779837" cy="4593957"/>
          </a:xfrm>
        </p:spPr>
        <p:txBody>
          <a:bodyPr/>
          <a:lstStyle/>
          <a:p>
            <a:pPr marL="0" indent="0">
              <a:buNone/>
            </a:pPr>
            <a:r>
              <a:rPr lang="en-NZ" sz="1400" dirty="0">
                <a:solidFill>
                  <a:schemeClr val="bg1"/>
                </a:solidFill>
              </a:rPr>
              <a:t>All International Students are to wear correct College uniform at all times.</a:t>
            </a:r>
          </a:p>
          <a:p>
            <a:pPr marL="0" indent="0">
              <a:buNone/>
            </a:pPr>
            <a:r>
              <a:rPr lang="en-NZ" sz="1400" dirty="0">
                <a:solidFill>
                  <a:schemeClr val="bg1"/>
                </a:solidFill>
              </a:rPr>
              <a:t>In the first few days of a students arrival, the uniform is fitted.  The initial purchase of the uniform is covered by the invoice paid during the application process.</a:t>
            </a:r>
          </a:p>
          <a:p>
            <a:pPr marL="0" indent="0">
              <a:buNone/>
            </a:pPr>
            <a:r>
              <a:rPr lang="en-NZ" sz="1400" dirty="0">
                <a:solidFill>
                  <a:schemeClr val="bg1"/>
                </a:solidFill>
              </a:rPr>
              <a:t>There are slight differences in the uniform that Juniors wear compared with the uniform worn by Senior Students.  Year 13 students wear a different tie, and senior students may wear a different jersey if they wish.</a:t>
            </a:r>
          </a:p>
          <a:p>
            <a:pPr marL="0" indent="0">
              <a:buNone/>
            </a:pPr>
            <a:r>
              <a:rPr lang="en-NZ" sz="1400" dirty="0">
                <a:solidFill>
                  <a:schemeClr val="bg1"/>
                </a:solidFill>
              </a:rPr>
              <a:t>All students will receive a sport uniform which includes a House Shirt with the House Logo and colour featuring on it.</a:t>
            </a:r>
          </a:p>
          <a:p>
            <a:pPr marL="0" indent="0">
              <a:buNone/>
            </a:pPr>
            <a:r>
              <a:rPr lang="en-NZ" sz="1400" dirty="0">
                <a:solidFill>
                  <a:schemeClr val="bg1"/>
                </a:solidFill>
              </a:rPr>
              <a:t>You will need to </a:t>
            </a:r>
            <a:r>
              <a:rPr lang="en-NZ" sz="1400" b="1" dirty="0">
                <a:solidFill>
                  <a:schemeClr val="bg1"/>
                </a:solidFill>
              </a:rPr>
              <a:t>bring your own pair of School Shoes. </a:t>
            </a:r>
            <a:r>
              <a:rPr lang="en-NZ" sz="1400" dirty="0">
                <a:solidFill>
                  <a:schemeClr val="bg1"/>
                </a:solidFill>
              </a:rPr>
              <a:t> These are to be closed-toe, and black.  The style can be either lace up or loafer style.  Canvas shoes or sports shoes are not permitted as school shoes.</a:t>
            </a:r>
          </a:p>
        </p:txBody>
      </p:sp>
      <p:sp>
        <p:nvSpPr>
          <p:cNvPr id="7" name="TextBox 6">
            <a:extLst>
              <a:ext uri="{FF2B5EF4-FFF2-40B4-BE49-F238E27FC236}">
                <a16:creationId xmlns:a16="http://schemas.microsoft.com/office/drawing/2014/main" id="{F5BC82ED-E8D8-416E-BDD0-68EFD5D162B1}"/>
              </a:ext>
            </a:extLst>
          </p:cNvPr>
          <p:cNvSpPr txBox="1"/>
          <p:nvPr/>
        </p:nvSpPr>
        <p:spPr>
          <a:xfrm>
            <a:off x="3495498" y="215430"/>
            <a:ext cx="2326941" cy="646331"/>
          </a:xfrm>
          <a:prstGeom prst="rect">
            <a:avLst/>
          </a:prstGeom>
          <a:noFill/>
        </p:spPr>
        <p:txBody>
          <a:bodyPr wrap="square" rtlCol="0">
            <a:spAutoFit/>
          </a:bodyPr>
          <a:lstStyle/>
          <a:p>
            <a:r>
              <a:rPr lang="en-NZ" sz="3600" dirty="0">
                <a:solidFill>
                  <a:schemeClr val="bg1"/>
                </a:solidFill>
                <a:latin typeface="+mj-lt"/>
              </a:rPr>
              <a:t>Uniform</a:t>
            </a:r>
          </a:p>
        </p:txBody>
      </p:sp>
      <p:pic>
        <p:nvPicPr>
          <p:cNvPr id="11" name="Picture 10">
            <a:extLst>
              <a:ext uri="{FF2B5EF4-FFF2-40B4-BE49-F238E27FC236}">
                <a16:creationId xmlns:a16="http://schemas.microsoft.com/office/drawing/2014/main" id="{2B31EA52-BB5A-4E6F-B258-B27EB3AFAE68}"/>
              </a:ext>
            </a:extLst>
          </p:cNvPr>
          <p:cNvPicPr>
            <a:picLocks noChangeAspect="1"/>
          </p:cNvPicPr>
          <p:nvPr/>
        </p:nvPicPr>
        <p:blipFill rotWithShape="1">
          <a:blip r:embed="rId3">
            <a:extLst>
              <a:ext uri="{28A0092B-C50C-407E-A947-70E740481C1C}">
                <a14:useLocalDpi xmlns:a14="http://schemas.microsoft.com/office/drawing/2010/main" val="0"/>
              </a:ext>
            </a:extLst>
          </a:blip>
          <a:srcRect t="32599" b="4281"/>
          <a:stretch/>
        </p:blipFill>
        <p:spPr>
          <a:xfrm>
            <a:off x="-1" y="7510731"/>
            <a:ext cx="7559675" cy="3181082"/>
          </a:xfrm>
          <a:prstGeom prst="rect">
            <a:avLst/>
          </a:prstGeom>
          <a:ln>
            <a:noFill/>
          </a:ln>
        </p:spPr>
      </p:pic>
      <p:sp>
        <p:nvSpPr>
          <p:cNvPr id="12" name="TextBox 11">
            <a:extLst>
              <a:ext uri="{FF2B5EF4-FFF2-40B4-BE49-F238E27FC236}">
                <a16:creationId xmlns:a16="http://schemas.microsoft.com/office/drawing/2014/main" id="{1110154C-F880-4E5C-94CE-24BC9F22F9FA}"/>
              </a:ext>
            </a:extLst>
          </p:cNvPr>
          <p:cNvSpPr txBox="1"/>
          <p:nvPr/>
        </p:nvSpPr>
        <p:spPr>
          <a:xfrm>
            <a:off x="1" y="5523253"/>
            <a:ext cx="7559674" cy="1615827"/>
          </a:xfrm>
          <a:prstGeom prst="rect">
            <a:avLst/>
          </a:prstGeom>
          <a:noFill/>
        </p:spPr>
        <p:txBody>
          <a:bodyPr wrap="square" rtlCol="0">
            <a:spAutoFit/>
          </a:bodyPr>
          <a:lstStyle/>
          <a:p>
            <a:pPr>
              <a:spcAft>
                <a:spcPts val="600"/>
              </a:spcAft>
            </a:pPr>
            <a:r>
              <a:rPr lang="en-NZ" sz="1400" dirty="0">
                <a:solidFill>
                  <a:schemeClr val="bg1"/>
                </a:solidFill>
              </a:rPr>
              <a:t>A belt and black socks are useful to bring.</a:t>
            </a:r>
          </a:p>
          <a:p>
            <a:pPr>
              <a:spcAft>
                <a:spcPts val="600"/>
              </a:spcAft>
            </a:pPr>
            <a:r>
              <a:rPr lang="en-NZ" sz="1400" dirty="0">
                <a:solidFill>
                  <a:schemeClr val="bg1"/>
                </a:solidFill>
              </a:rPr>
              <a:t>The uniform can only be purchased from the</a:t>
            </a:r>
            <a:r>
              <a:rPr lang="en-NZ" sz="1400" dirty="0"/>
              <a:t> </a:t>
            </a:r>
            <a:r>
              <a:rPr lang="en-NZ" sz="1400" dirty="0">
                <a:solidFill>
                  <a:srgbClr val="FF0000"/>
                </a:solidFill>
                <a:hlinkClick r:id="rId4">
                  <a:extLst>
                    <a:ext uri="{A12FA001-AC4F-418D-AE19-62706E023703}">
                      <ahyp:hlinkClr xmlns:ahyp="http://schemas.microsoft.com/office/drawing/2018/hyperlinkcolor" xmlns="" val="tx"/>
                    </a:ext>
                  </a:extLst>
                </a:hlinkClick>
              </a:rPr>
              <a:t>College Uniform shop</a:t>
            </a:r>
            <a:r>
              <a:rPr lang="en-NZ" sz="1400" dirty="0"/>
              <a:t>.</a:t>
            </a:r>
          </a:p>
          <a:p>
            <a:pPr>
              <a:spcAft>
                <a:spcPts val="600"/>
              </a:spcAft>
            </a:pPr>
            <a:r>
              <a:rPr lang="en-NZ" sz="1400" dirty="0">
                <a:solidFill>
                  <a:schemeClr val="bg1"/>
                </a:solidFill>
              </a:rPr>
              <a:t>When they leave, many International Students donate their uniform to the College for hiring to short-term students, however, the tie and House shirt make good keepsakes of your time at St Bede’s.  </a:t>
            </a:r>
          </a:p>
          <a:p>
            <a:r>
              <a:rPr lang="en-NZ" sz="1400" dirty="0">
                <a:solidFill>
                  <a:schemeClr val="bg1"/>
                </a:solidFill>
              </a:rPr>
              <a:t>The College Shop stocks various gift items that you can take home as well</a:t>
            </a:r>
          </a:p>
        </p:txBody>
      </p:sp>
    </p:spTree>
    <p:extLst>
      <p:ext uri="{BB962C8B-B14F-4D97-AF65-F5344CB8AC3E}">
        <p14:creationId xmlns:p14="http://schemas.microsoft.com/office/powerpoint/2010/main" val="32506790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9DAAC1-9D8D-42EC-B240-2C5AE43337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34562"/>
            <a:ext cx="4054475" cy="2696225"/>
          </a:xfrm>
          <a:prstGeom prst="rect">
            <a:avLst/>
          </a:prstGeom>
        </p:spPr>
      </p:pic>
      <p:sp>
        <p:nvSpPr>
          <p:cNvPr id="10" name="TextBox 9">
            <a:extLst>
              <a:ext uri="{FF2B5EF4-FFF2-40B4-BE49-F238E27FC236}">
                <a16:creationId xmlns:a16="http://schemas.microsoft.com/office/drawing/2014/main" id="{7B351DD8-1688-4FDB-832E-7F6024C2B4F3}"/>
              </a:ext>
            </a:extLst>
          </p:cNvPr>
          <p:cNvSpPr txBox="1"/>
          <p:nvPr/>
        </p:nvSpPr>
        <p:spPr>
          <a:xfrm>
            <a:off x="92567" y="616794"/>
            <a:ext cx="3412633" cy="1200329"/>
          </a:xfrm>
          <a:prstGeom prst="rect">
            <a:avLst/>
          </a:prstGeom>
          <a:noFill/>
        </p:spPr>
        <p:txBody>
          <a:bodyPr wrap="square" rtlCol="0">
            <a:spAutoFit/>
          </a:bodyPr>
          <a:lstStyle/>
          <a:p>
            <a:r>
              <a:rPr lang="en-NZ" sz="3600" dirty="0">
                <a:solidFill>
                  <a:schemeClr val="bg1"/>
                </a:solidFill>
                <a:latin typeface="+mj-lt"/>
              </a:rPr>
              <a:t>Arriving in Christchurch</a:t>
            </a:r>
          </a:p>
        </p:txBody>
      </p:sp>
      <p:sp>
        <p:nvSpPr>
          <p:cNvPr id="11" name="TextBox 10">
            <a:extLst>
              <a:ext uri="{FF2B5EF4-FFF2-40B4-BE49-F238E27FC236}">
                <a16:creationId xmlns:a16="http://schemas.microsoft.com/office/drawing/2014/main" id="{9D145F23-D104-46FB-A73B-3B9D97602C29}"/>
              </a:ext>
            </a:extLst>
          </p:cNvPr>
          <p:cNvSpPr txBox="1"/>
          <p:nvPr/>
        </p:nvSpPr>
        <p:spPr>
          <a:xfrm>
            <a:off x="283067" y="3083289"/>
            <a:ext cx="7208690" cy="4357475"/>
          </a:xfrm>
          <a:prstGeom prst="rect">
            <a:avLst/>
          </a:prstGeom>
          <a:noFill/>
        </p:spPr>
        <p:txBody>
          <a:bodyPr wrap="square" rtlCol="0">
            <a:spAutoFit/>
          </a:bodyPr>
          <a:lstStyle/>
          <a:p>
            <a:r>
              <a:rPr lang="en-NZ" sz="1400" dirty="0">
                <a:solidFill>
                  <a:schemeClr val="bg1"/>
                </a:solidFill>
              </a:rPr>
              <a:t>Christchurch Airport is the gateway to the South Island.</a:t>
            </a:r>
          </a:p>
          <a:p>
            <a:endParaRPr lang="en-NZ" sz="1400" dirty="0">
              <a:solidFill>
                <a:schemeClr val="bg1"/>
              </a:solidFill>
            </a:endParaRPr>
          </a:p>
          <a:p>
            <a:r>
              <a:rPr lang="en-NZ" sz="1400" dirty="0">
                <a:solidFill>
                  <a:schemeClr val="bg1"/>
                </a:solidFill>
              </a:rPr>
              <a:t>When you arrive in New Zealand, you will need to go through Customs and </a:t>
            </a:r>
          </a:p>
          <a:p>
            <a:r>
              <a:rPr lang="en-NZ" sz="1400" dirty="0">
                <a:solidFill>
                  <a:schemeClr val="bg1"/>
                </a:solidFill>
              </a:rPr>
              <a:t>Immigration.  It is important that you complete your Passenger Arrival Card fully, completely and honestly.  </a:t>
            </a:r>
          </a:p>
          <a:p>
            <a:endParaRPr lang="en-NZ" sz="1400" dirty="0">
              <a:solidFill>
                <a:schemeClr val="bg1"/>
              </a:solidFill>
            </a:endParaRPr>
          </a:p>
          <a:p>
            <a:r>
              <a:rPr lang="en-NZ" sz="1400" dirty="0">
                <a:solidFill>
                  <a:schemeClr val="bg1"/>
                </a:solidFill>
              </a:rPr>
              <a:t>New Zealand has very strict biosecurity laws and there are harsh penalties if these are broken.  For more information go to: </a:t>
            </a:r>
            <a:r>
              <a:rPr lang="en-NZ" sz="1400" dirty="0">
                <a:solidFill>
                  <a:srgbClr val="C00000"/>
                </a:solidFill>
                <a:hlinkClick r:id="rId3">
                  <a:extLst>
                    <a:ext uri="{A12FA001-AC4F-418D-AE19-62706E023703}">
                      <ahyp:hlinkClr xmlns:ahyp="http://schemas.microsoft.com/office/drawing/2018/hyperlinkcolor" xmlns="" val="tx"/>
                    </a:ext>
                  </a:extLst>
                </a:hlinkClick>
              </a:rPr>
              <a:t>Items to Declare</a:t>
            </a:r>
            <a:endParaRPr lang="en-NZ" sz="1400" dirty="0">
              <a:solidFill>
                <a:srgbClr val="C00000"/>
              </a:solidFill>
            </a:endParaRPr>
          </a:p>
          <a:p>
            <a:endParaRPr lang="en-NZ" sz="1400" dirty="0">
              <a:solidFill>
                <a:schemeClr val="bg1"/>
              </a:solidFill>
            </a:endParaRPr>
          </a:p>
          <a:p>
            <a:r>
              <a:rPr lang="en-NZ" sz="1400" dirty="0">
                <a:solidFill>
                  <a:schemeClr val="bg1"/>
                </a:solidFill>
              </a:rPr>
              <a:t>If you arrive at the Auckland International Terminal, you will need to transfer to the Domestic Terminal to continue to Christchurch.  This is well signposted and will take around 10 mins walking or there are free buses every 15 mins.  There are boards throughout the terminal in various languages to assist visitors.</a:t>
            </a:r>
          </a:p>
          <a:p>
            <a:endParaRPr lang="en-NZ" sz="1400" dirty="0">
              <a:solidFill>
                <a:schemeClr val="bg1"/>
              </a:solidFill>
            </a:endParaRPr>
          </a:p>
          <a:p>
            <a:r>
              <a:rPr lang="en-NZ" sz="1400" dirty="0">
                <a:solidFill>
                  <a:schemeClr val="bg1"/>
                </a:solidFill>
              </a:rPr>
              <a:t>Once at Christchurch, you will be met by either a representative of your agent or someone from St Bede’s.  These arrangements will be confirmed before you leave home.</a:t>
            </a:r>
          </a:p>
          <a:p>
            <a:endParaRPr lang="en-NZ" sz="1400" dirty="0">
              <a:solidFill>
                <a:schemeClr val="bg1"/>
              </a:solidFill>
            </a:endParaRPr>
          </a:p>
          <a:p>
            <a:r>
              <a:rPr lang="en-NZ" sz="1400" dirty="0">
                <a:solidFill>
                  <a:schemeClr val="bg1"/>
                </a:solidFill>
              </a:rPr>
              <a:t>You will then be taken to your Homestay or to the St Bede’s College Boarding School, depending on where you will be staying while you are here.</a:t>
            </a:r>
          </a:p>
          <a:p>
            <a:endParaRPr lang="en-NZ" sz="1116" dirty="0">
              <a:solidFill>
                <a:schemeClr val="bg1"/>
              </a:solidFill>
            </a:endParaRPr>
          </a:p>
        </p:txBody>
      </p:sp>
      <p:pic>
        <p:nvPicPr>
          <p:cNvPr id="4" name="Picture 3">
            <a:extLst>
              <a:ext uri="{FF2B5EF4-FFF2-40B4-BE49-F238E27FC236}">
                <a16:creationId xmlns:a16="http://schemas.microsoft.com/office/drawing/2014/main" id="{663DD078-9FB5-4D1A-9F2D-023F2CA020C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12049" y="8306880"/>
            <a:ext cx="2731625" cy="1368089"/>
          </a:xfrm>
          <a:prstGeom prst="rect">
            <a:avLst/>
          </a:prstGeom>
        </p:spPr>
      </p:pic>
      <p:pic>
        <p:nvPicPr>
          <p:cNvPr id="5" name="Picture 4">
            <a:extLst>
              <a:ext uri="{FF2B5EF4-FFF2-40B4-BE49-F238E27FC236}">
                <a16:creationId xmlns:a16="http://schemas.microsoft.com/office/drawing/2014/main" id="{4A030F19-A2A3-4C99-BCD6-C02B6A0B06AD}"/>
              </a:ext>
            </a:extLst>
          </p:cNvPr>
          <p:cNvPicPr>
            <a:picLocks noChangeAspect="1"/>
          </p:cNvPicPr>
          <p:nvPr/>
        </p:nvPicPr>
        <p:blipFill rotWithShape="1">
          <a:blip r:embed="rId5">
            <a:extLst>
              <a:ext uri="{28A0092B-C50C-407E-A947-70E740481C1C}">
                <a14:useLocalDpi xmlns:a14="http://schemas.microsoft.com/office/drawing/2010/main" val="0"/>
              </a:ext>
            </a:extLst>
          </a:blip>
          <a:srcRect l="3818" r="5528" b="18994"/>
          <a:stretch/>
        </p:blipFill>
        <p:spPr>
          <a:xfrm>
            <a:off x="4950778" y="7337069"/>
            <a:ext cx="2145347" cy="1550144"/>
          </a:xfrm>
          <a:prstGeom prst="rect">
            <a:avLst/>
          </a:prstGeom>
        </p:spPr>
      </p:pic>
      <p:pic>
        <p:nvPicPr>
          <p:cNvPr id="8" name="Picture 7">
            <a:extLst>
              <a:ext uri="{FF2B5EF4-FFF2-40B4-BE49-F238E27FC236}">
                <a16:creationId xmlns:a16="http://schemas.microsoft.com/office/drawing/2014/main" id="{5CAE7E8D-D368-4688-9639-7DDF7126F615}"/>
              </a:ext>
            </a:extLst>
          </p:cNvPr>
          <p:cNvPicPr>
            <a:picLocks noChangeAspect="1"/>
          </p:cNvPicPr>
          <p:nvPr/>
        </p:nvPicPr>
        <p:blipFill rotWithShape="1">
          <a:blip r:embed="rId6">
            <a:extLst>
              <a:ext uri="{28A0092B-C50C-407E-A947-70E740481C1C}">
                <a14:useLocalDpi xmlns:a14="http://schemas.microsoft.com/office/drawing/2010/main" val="0"/>
              </a:ext>
            </a:extLst>
          </a:blip>
          <a:srcRect b="7579"/>
          <a:stretch/>
        </p:blipFill>
        <p:spPr>
          <a:xfrm>
            <a:off x="585773" y="9156227"/>
            <a:ext cx="2644775" cy="1384858"/>
          </a:xfrm>
          <a:prstGeom prst="rect">
            <a:avLst/>
          </a:prstGeom>
        </p:spPr>
      </p:pic>
    </p:spTree>
    <p:extLst>
      <p:ext uri="{BB962C8B-B14F-4D97-AF65-F5344CB8AC3E}">
        <p14:creationId xmlns:p14="http://schemas.microsoft.com/office/powerpoint/2010/main" val="19692628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57151-D0D6-4DE0-9C32-A0D5695120AB}"/>
              </a:ext>
            </a:extLst>
          </p:cNvPr>
          <p:cNvSpPr>
            <a:spLocks noGrp="1"/>
          </p:cNvSpPr>
          <p:nvPr>
            <p:ph type="title"/>
          </p:nvPr>
        </p:nvSpPr>
        <p:spPr>
          <a:xfrm>
            <a:off x="267862" y="197250"/>
            <a:ext cx="7031391" cy="431400"/>
          </a:xfrm>
        </p:spPr>
        <p:txBody>
          <a:bodyPr/>
          <a:lstStyle/>
          <a:p>
            <a:r>
              <a:rPr lang="en-NZ" sz="3600" dirty="0">
                <a:solidFill>
                  <a:schemeClr val="bg1"/>
                </a:solidFill>
              </a:rPr>
              <a:t>Living in Christchurch</a:t>
            </a:r>
          </a:p>
        </p:txBody>
      </p:sp>
      <p:sp>
        <p:nvSpPr>
          <p:cNvPr id="3" name="Content Placeholder 2">
            <a:extLst>
              <a:ext uri="{FF2B5EF4-FFF2-40B4-BE49-F238E27FC236}">
                <a16:creationId xmlns:a16="http://schemas.microsoft.com/office/drawing/2014/main" id="{2CCE2FB7-A007-46C1-86AE-530BBC526C31}"/>
              </a:ext>
            </a:extLst>
          </p:cNvPr>
          <p:cNvSpPr>
            <a:spLocks noGrp="1"/>
          </p:cNvSpPr>
          <p:nvPr>
            <p:ph sz="half" idx="1"/>
          </p:nvPr>
        </p:nvSpPr>
        <p:spPr>
          <a:xfrm>
            <a:off x="267862" y="771527"/>
            <a:ext cx="4351763" cy="2105023"/>
          </a:xfrm>
        </p:spPr>
        <p:txBody>
          <a:bodyPr/>
          <a:lstStyle/>
          <a:p>
            <a:pPr marL="0" indent="0">
              <a:buNone/>
            </a:pPr>
            <a:r>
              <a:rPr lang="en-NZ" sz="1400" dirty="0">
                <a:solidFill>
                  <a:schemeClr val="bg1"/>
                </a:solidFill>
              </a:rPr>
              <a:t>In Christchurch, we drive on the left side of the road; this means you MUST be very careful when crossing the road if you come from a country where drivers drive on the opposite side of the road.</a:t>
            </a:r>
          </a:p>
          <a:p>
            <a:pPr marL="0" indent="0">
              <a:buNone/>
            </a:pPr>
            <a:r>
              <a:rPr lang="en-NZ" sz="1400" dirty="0">
                <a:solidFill>
                  <a:schemeClr val="bg1"/>
                </a:solidFill>
              </a:rPr>
              <a:t>The safest way is to cross at either a controlled crossing or a pedestrian (zebra) crossing.  </a:t>
            </a:r>
          </a:p>
          <a:p>
            <a:pPr marL="0" indent="0">
              <a:buNone/>
            </a:pPr>
            <a:r>
              <a:rPr lang="en-NZ" sz="1400" dirty="0">
                <a:solidFill>
                  <a:schemeClr val="bg1"/>
                </a:solidFill>
              </a:rPr>
              <a:t>Even then: Stop, Look Left and listen, look Right and listen, Look Left again. ONLY if it safe to do so, Cross the Road.</a:t>
            </a:r>
          </a:p>
        </p:txBody>
      </p:sp>
      <p:pic>
        <p:nvPicPr>
          <p:cNvPr id="7" name="Picture 6">
            <a:extLst>
              <a:ext uri="{FF2B5EF4-FFF2-40B4-BE49-F238E27FC236}">
                <a16:creationId xmlns:a16="http://schemas.microsoft.com/office/drawing/2014/main" id="{1344907A-438F-4ECD-9EB1-8D46DB79A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8662" y="771525"/>
            <a:ext cx="2841013" cy="2031324"/>
          </a:xfrm>
          <a:prstGeom prst="rect">
            <a:avLst/>
          </a:prstGeom>
        </p:spPr>
      </p:pic>
      <p:sp>
        <p:nvSpPr>
          <p:cNvPr id="8" name="TextBox 7">
            <a:extLst>
              <a:ext uri="{FF2B5EF4-FFF2-40B4-BE49-F238E27FC236}">
                <a16:creationId xmlns:a16="http://schemas.microsoft.com/office/drawing/2014/main" id="{E7BC2AF3-2AB2-4B16-AE5E-F4F253F4D48E}"/>
              </a:ext>
            </a:extLst>
          </p:cNvPr>
          <p:cNvSpPr txBox="1"/>
          <p:nvPr/>
        </p:nvSpPr>
        <p:spPr>
          <a:xfrm>
            <a:off x="3141825" y="3224554"/>
            <a:ext cx="4206287" cy="2031325"/>
          </a:xfrm>
          <a:prstGeom prst="rect">
            <a:avLst/>
          </a:prstGeom>
          <a:noFill/>
        </p:spPr>
        <p:txBody>
          <a:bodyPr wrap="square" rtlCol="0">
            <a:spAutoFit/>
          </a:bodyPr>
          <a:lstStyle/>
          <a:p>
            <a:r>
              <a:rPr lang="en-NZ" sz="1400" dirty="0">
                <a:solidFill>
                  <a:schemeClr val="bg1"/>
                </a:solidFill>
              </a:rPr>
              <a:t>In New Zealand our power voltage is 230 V and the frequency is 50 Hz. You can use your electric devices here if the standard voltage in your country is between 220 - 240 V (as it is in the UK, Europe, Australia and most of Asia and Africa).</a:t>
            </a:r>
          </a:p>
          <a:p>
            <a:endParaRPr lang="en-NZ" sz="1400" dirty="0">
              <a:solidFill>
                <a:schemeClr val="bg1"/>
              </a:solidFill>
            </a:endParaRPr>
          </a:p>
          <a:p>
            <a:r>
              <a:rPr lang="en-NZ" sz="1400" dirty="0">
                <a:solidFill>
                  <a:schemeClr val="bg1"/>
                </a:solidFill>
              </a:rPr>
              <a:t>We have a three pin socket; you will need to bring a plug adapter if this is different to the plugs at home.</a:t>
            </a:r>
          </a:p>
        </p:txBody>
      </p:sp>
      <p:pic>
        <p:nvPicPr>
          <p:cNvPr id="12" name="Picture 11">
            <a:extLst>
              <a:ext uri="{FF2B5EF4-FFF2-40B4-BE49-F238E27FC236}">
                <a16:creationId xmlns:a16="http://schemas.microsoft.com/office/drawing/2014/main" id="{5B0F4D1D-EB2B-4F39-B120-1DDBCCC50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28977"/>
            <a:ext cx="3141824" cy="2105023"/>
          </a:xfrm>
          <a:prstGeom prst="rect">
            <a:avLst/>
          </a:prstGeom>
        </p:spPr>
      </p:pic>
      <p:sp>
        <p:nvSpPr>
          <p:cNvPr id="13" name="TextBox 12">
            <a:extLst>
              <a:ext uri="{FF2B5EF4-FFF2-40B4-BE49-F238E27FC236}">
                <a16:creationId xmlns:a16="http://schemas.microsoft.com/office/drawing/2014/main" id="{05E32BA0-9FD8-49C7-BFEE-26F5135E94FA}"/>
              </a:ext>
            </a:extLst>
          </p:cNvPr>
          <p:cNvSpPr txBox="1"/>
          <p:nvPr/>
        </p:nvSpPr>
        <p:spPr>
          <a:xfrm>
            <a:off x="142876" y="5915025"/>
            <a:ext cx="3636962" cy="3108543"/>
          </a:xfrm>
          <a:prstGeom prst="rect">
            <a:avLst/>
          </a:prstGeom>
          <a:noFill/>
        </p:spPr>
        <p:txBody>
          <a:bodyPr wrap="square" rtlCol="0">
            <a:spAutoFit/>
          </a:bodyPr>
          <a:lstStyle/>
          <a:p>
            <a:r>
              <a:rPr lang="en-NZ" sz="1400" dirty="0">
                <a:solidFill>
                  <a:schemeClr val="bg1"/>
                </a:solidFill>
              </a:rPr>
              <a:t>New Zealand homes are generally heated using electricity, very few homes have reticulated gas.  Water heating is a major expense in Christchurch households, and this water is stored in small tanks.  We ask that all our students are aware of this and keep their showers short.</a:t>
            </a:r>
          </a:p>
          <a:p>
            <a:endParaRPr lang="en-NZ" sz="1400" dirty="0">
              <a:solidFill>
                <a:schemeClr val="bg1"/>
              </a:solidFill>
            </a:endParaRPr>
          </a:p>
          <a:p>
            <a:r>
              <a:rPr lang="en-NZ" sz="1400" dirty="0">
                <a:solidFill>
                  <a:schemeClr val="bg1"/>
                </a:solidFill>
              </a:rPr>
              <a:t>Christchurch tap water is safe to drink.  The Christchurch City Council is undergoing a large scale operation to upgrade the water well heads around the city, this has meant additives in the water have altered the taste very slightly in some parts of the city.  </a:t>
            </a:r>
          </a:p>
        </p:txBody>
      </p:sp>
      <p:pic>
        <p:nvPicPr>
          <p:cNvPr id="15" name="Picture 14">
            <a:extLst>
              <a:ext uri="{FF2B5EF4-FFF2-40B4-BE49-F238E27FC236}">
                <a16:creationId xmlns:a16="http://schemas.microsoft.com/office/drawing/2014/main" id="{C6606343-6B9C-4B60-BA90-CC84E14326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1905" y="6226167"/>
            <a:ext cx="3717769" cy="2486258"/>
          </a:xfrm>
          <a:prstGeom prst="rect">
            <a:avLst/>
          </a:prstGeom>
        </p:spPr>
      </p:pic>
      <p:sp>
        <p:nvSpPr>
          <p:cNvPr id="4" name="TextBox 3">
            <a:extLst>
              <a:ext uri="{FF2B5EF4-FFF2-40B4-BE49-F238E27FC236}">
                <a16:creationId xmlns:a16="http://schemas.microsoft.com/office/drawing/2014/main" id="{B36F63F2-4453-4C53-94AB-52DDD1F3A6AF}"/>
              </a:ext>
            </a:extLst>
          </p:cNvPr>
          <p:cNvSpPr txBox="1"/>
          <p:nvPr/>
        </p:nvSpPr>
        <p:spPr>
          <a:xfrm>
            <a:off x="3353387" y="9313958"/>
            <a:ext cx="3056183" cy="1169551"/>
          </a:xfrm>
          <a:prstGeom prst="rect">
            <a:avLst/>
          </a:prstGeom>
          <a:noFill/>
        </p:spPr>
        <p:txBody>
          <a:bodyPr wrap="square" rtlCol="0">
            <a:spAutoFit/>
          </a:bodyPr>
          <a:lstStyle/>
          <a:p>
            <a:r>
              <a:rPr lang="en-NZ" sz="1400" dirty="0">
                <a:solidFill>
                  <a:schemeClr val="bg1"/>
                </a:solidFill>
              </a:rPr>
              <a:t>You will need a New Zealand SIM card for your mobile phone.  These can be purchased very cheaply and either your agent or the College will help you get this when you arrive.</a:t>
            </a:r>
          </a:p>
        </p:txBody>
      </p:sp>
      <p:pic>
        <p:nvPicPr>
          <p:cNvPr id="6" name="Picture 5">
            <a:extLst>
              <a:ext uri="{FF2B5EF4-FFF2-40B4-BE49-F238E27FC236}">
                <a16:creationId xmlns:a16="http://schemas.microsoft.com/office/drawing/2014/main" id="{D2D88953-2F50-47AB-97E9-90796E115AFC}"/>
              </a:ext>
            </a:extLst>
          </p:cNvPr>
          <p:cNvPicPr>
            <a:picLocks noChangeAspect="1"/>
          </p:cNvPicPr>
          <p:nvPr/>
        </p:nvPicPr>
        <p:blipFill rotWithShape="1">
          <a:blip r:embed="rId5">
            <a:extLst>
              <a:ext uri="{28A0092B-C50C-407E-A947-70E740481C1C}">
                <a14:useLocalDpi xmlns:a14="http://schemas.microsoft.com/office/drawing/2010/main" val="0"/>
              </a:ext>
            </a:extLst>
          </a:blip>
          <a:srcRect l="34362" r="34846"/>
          <a:stretch/>
        </p:blipFill>
        <p:spPr>
          <a:xfrm>
            <a:off x="2418344" y="9120067"/>
            <a:ext cx="840015" cy="1600438"/>
          </a:xfrm>
          <a:prstGeom prst="rect">
            <a:avLst/>
          </a:prstGeom>
        </p:spPr>
      </p:pic>
    </p:spTree>
    <p:extLst>
      <p:ext uri="{BB962C8B-B14F-4D97-AF65-F5344CB8AC3E}">
        <p14:creationId xmlns:p14="http://schemas.microsoft.com/office/powerpoint/2010/main" val="354588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B515D-73CD-46F0-899C-CACC59D14603}"/>
              </a:ext>
            </a:extLst>
          </p:cNvPr>
          <p:cNvSpPr>
            <a:spLocks noGrp="1"/>
          </p:cNvSpPr>
          <p:nvPr>
            <p:ph type="title"/>
          </p:nvPr>
        </p:nvSpPr>
        <p:spPr>
          <a:xfrm>
            <a:off x="2023850" y="222739"/>
            <a:ext cx="3511975" cy="498478"/>
          </a:xfrm>
        </p:spPr>
        <p:txBody>
          <a:bodyPr/>
          <a:lstStyle/>
          <a:p>
            <a:r>
              <a:rPr lang="en-NZ" sz="3600" dirty="0"/>
              <a:t>What to Bring</a:t>
            </a:r>
          </a:p>
        </p:txBody>
      </p:sp>
      <p:sp>
        <p:nvSpPr>
          <p:cNvPr id="6" name="Rectangle 5">
            <a:extLst>
              <a:ext uri="{FF2B5EF4-FFF2-40B4-BE49-F238E27FC236}">
                <a16:creationId xmlns:a16="http://schemas.microsoft.com/office/drawing/2014/main" id="{023E0CD9-C0F5-4AB0-BF3D-7C7B71EA5234}"/>
              </a:ext>
            </a:extLst>
          </p:cNvPr>
          <p:cNvSpPr/>
          <p:nvPr/>
        </p:nvSpPr>
        <p:spPr>
          <a:xfrm>
            <a:off x="360385" y="1017431"/>
            <a:ext cx="6838905" cy="92985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0" name="Picture 9">
            <a:extLst>
              <a:ext uri="{FF2B5EF4-FFF2-40B4-BE49-F238E27FC236}">
                <a16:creationId xmlns:a16="http://schemas.microsoft.com/office/drawing/2014/main" id="{1C1C9E09-E380-446E-B425-C31BCE45CD2C}"/>
              </a:ext>
            </a:extLst>
          </p:cNvPr>
          <p:cNvPicPr>
            <a:picLocks noChangeAspect="1"/>
          </p:cNvPicPr>
          <p:nvPr/>
        </p:nvPicPr>
        <p:blipFill rotWithShape="1">
          <a:blip r:embed="rId2">
            <a:extLst>
              <a:ext uri="{28A0092B-C50C-407E-A947-70E740481C1C}">
                <a14:useLocalDpi xmlns:a14="http://schemas.microsoft.com/office/drawing/2010/main" val="0"/>
              </a:ext>
            </a:extLst>
          </a:blip>
          <a:srcRect l="9540" t="11198" r="17885" b="19773"/>
          <a:stretch/>
        </p:blipFill>
        <p:spPr>
          <a:xfrm>
            <a:off x="577917" y="1315993"/>
            <a:ext cx="6403840" cy="8613618"/>
          </a:xfrm>
          <a:prstGeom prst="rect">
            <a:avLst/>
          </a:prstGeom>
        </p:spPr>
      </p:pic>
    </p:spTree>
    <p:extLst>
      <p:ext uri="{BB962C8B-B14F-4D97-AF65-F5344CB8AC3E}">
        <p14:creationId xmlns:p14="http://schemas.microsoft.com/office/powerpoint/2010/main" val="254734025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0A1B9BA-84CD-48BA-B5E6-880DFAB84F6E}"/>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31059" r="25779"/>
          <a:stretch/>
        </p:blipFill>
        <p:spPr>
          <a:xfrm>
            <a:off x="3374265" y="0"/>
            <a:ext cx="4185410" cy="7490932"/>
          </a:xfrm>
          <a:ln w="6350">
            <a:solidFill>
              <a:schemeClr val="tx1"/>
            </a:solidFill>
          </a:ln>
        </p:spPr>
      </p:pic>
      <p:sp>
        <p:nvSpPr>
          <p:cNvPr id="15" name="Content Placeholder 14">
            <a:extLst>
              <a:ext uri="{FF2B5EF4-FFF2-40B4-BE49-F238E27FC236}">
                <a16:creationId xmlns:a16="http://schemas.microsoft.com/office/drawing/2014/main" id="{358B6C62-CDD6-4E2C-8BC8-699230D3934A}"/>
              </a:ext>
            </a:extLst>
          </p:cNvPr>
          <p:cNvSpPr>
            <a:spLocks noGrp="1"/>
          </p:cNvSpPr>
          <p:nvPr>
            <p:ph idx="4294967295"/>
          </p:nvPr>
        </p:nvSpPr>
        <p:spPr>
          <a:xfrm>
            <a:off x="214467" y="791886"/>
            <a:ext cx="3159798" cy="9202119"/>
          </a:xfrm>
        </p:spPr>
        <p:txBody>
          <a:bodyPr/>
          <a:lstStyle/>
          <a:p>
            <a:pPr marL="0" indent="0">
              <a:spcBef>
                <a:spcPts val="0"/>
              </a:spcBef>
              <a:spcAft>
                <a:spcPts val="0"/>
              </a:spcAft>
              <a:buNone/>
            </a:pPr>
            <a:r>
              <a:rPr lang="en-NZ" sz="1400" dirty="0"/>
              <a:t>On behalf of the College and the </a:t>
            </a:r>
          </a:p>
          <a:p>
            <a:pPr marL="0" indent="0">
              <a:spcBef>
                <a:spcPts val="0"/>
              </a:spcBef>
              <a:spcAft>
                <a:spcPts val="0"/>
              </a:spcAft>
              <a:buNone/>
            </a:pPr>
            <a:r>
              <a:rPr lang="en-NZ" sz="1400" dirty="0"/>
              <a:t>Bedean Community we are pleased to </a:t>
            </a:r>
          </a:p>
          <a:p>
            <a:pPr marL="0" indent="0">
              <a:spcBef>
                <a:spcPts val="0"/>
              </a:spcBef>
              <a:spcAft>
                <a:spcPts val="0"/>
              </a:spcAft>
              <a:buNone/>
            </a:pPr>
            <a:r>
              <a:rPr lang="en-NZ" sz="1400" dirty="0"/>
              <a:t>respond to your interest in our school.</a:t>
            </a:r>
          </a:p>
          <a:p>
            <a:pPr marL="0" indent="0">
              <a:spcBef>
                <a:spcPts val="0"/>
              </a:spcBef>
              <a:spcAft>
                <a:spcPts val="0"/>
              </a:spcAft>
              <a:buNone/>
            </a:pPr>
            <a:endParaRPr lang="en-NZ" sz="1400" dirty="0"/>
          </a:p>
          <a:p>
            <a:pPr marL="0" indent="0">
              <a:spcBef>
                <a:spcPts val="0"/>
              </a:spcBef>
              <a:spcAft>
                <a:spcPts val="0"/>
              </a:spcAft>
              <a:buNone/>
            </a:pPr>
            <a:r>
              <a:rPr lang="en-NZ" sz="1400" dirty="0"/>
              <a:t>St Bede’s College welcomes </a:t>
            </a:r>
          </a:p>
          <a:p>
            <a:pPr marL="0" indent="0">
              <a:spcBef>
                <a:spcPts val="0"/>
              </a:spcBef>
              <a:spcAft>
                <a:spcPts val="0"/>
              </a:spcAft>
              <a:buNone/>
            </a:pPr>
            <a:r>
              <a:rPr lang="en-NZ" sz="1400" dirty="0"/>
              <a:t>International Students and is proud of </a:t>
            </a:r>
          </a:p>
          <a:p>
            <a:pPr marL="0" indent="0">
              <a:spcBef>
                <a:spcPts val="0"/>
              </a:spcBef>
              <a:spcAft>
                <a:spcPts val="0"/>
              </a:spcAft>
              <a:buNone/>
            </a:pPr>
            <a:r>
              <a:rPr lang="en-NZ" sz="1400" dirty="0"/>
              <a:t>its longstanding tradition in hosting </a:t>
            </a:r>
          </a:p>
          <a:p>
            <a:pPr marL="0" indent="0">
              <a:spcBef>
                <a:spcPts val="0"/>
              </a:spcBef>
              <a:spcAft>
                <a:spcPts val="0"/>
              </a:spcAft>
              <a:buNone/>
            </a:pPr>
            <a:r>
              <a:rPr lang="en-NZ" sz="1400" dirty="0"/>
              <a:t>students from many nations.  </a:t>
            </a:r>
          </a:p>
          <a:p>
            <a:pPr marL="0" indent="0">
              <a:spcBef>
                <a:spcPts val="0"/>
              </a:spcBef>
              <a:spcAft>
                <a:spcPts val="0"/>
              </a:spcAft>
              <a:buNone/>
            </a:pPr>
            <a:endParaRPr lang="en-NZ" sz="1400" dirty="0"/>
          </a:p>
          <a:p>
            <a:pPr marL="0" indent="0">
              <a:spcBef>
                <a:spcPts val="0"/>
              </a:spcBef>
              <a:spcAft>
                <a:spcPts val="0"/>
              </a:spcAft>
              <a:buNone/>
            </a:pPr>
            <a:r>
              <a:rPr lang="en-NZ" sz="1400" dirty="0"/>
              <a:t>For many years the College has hosted </a:t>
            </a:r>
          </a:p>
          <a:p>
            <a:pPr marL="0" indent="0">
              <a:spcBef>
                <a:spcPts val="0"/>
              </a:spcBef>
              <a:spcAft>
                <a:spcPts val="0"/>
              </a:spcAft>
              <a:buNone/>
            </a:pPr>
            <a:r>
              <a:rPr lang="en-NZ" sz="1400" dirty="0"/>
              <a:t>young men from overseas nations and we are pleased to bring these students into our community and to share in our culture and beliefs.</a:t>
            </a:r>
          </a:p>
          <a:p>
            <a:pPr marL="0" indent="0">
              <a:spcBef>
                <a:spcPts val="0"/>
              </a:spcBef>
              <a:spcAft>
                <a:spcPts val="0"/>
              </a:spcAft>
              <a:buNone/>
            </a:pPr>
            <a:endParaRPr lang="en-NZ" sz="1400" dirty="0"/>
          </a:p>
          <a:p>
            <a:pPr marL="0" indent="0">
              <a:spcBef>
                <a:spcPts val="0"/>
              </a:spcBef>
              <a:spcAft>
                <a:spcPts val="0"/>
              </a:spcAft>
              <a:buNone/>
            </a:pPr>
            <a:r>
              <a:rPr lang="en-NZ" sz="1400" dirty="0"/>
              <a:t>We have a fully resourced International Department and our staff is experienced in meeting the needs of International Students.  Our curriculum offers excellent educational opportunities and our grounds and facilities are first rate.</a:t>
            </a:r>
          </a:p>
          <a:p>
            <a:pPr marL="0" indent="0">
              <a:spcBef>
                <a:spcPts val="0"/>
              </a:spcBef>
              <a:spcAft>
                <a:spcPts val="0"/>
              </a:spcAft>
              <a:buNone/>
            </a:pPr>
            <a:endParaRPr lang="en-NZ" sz="1400" dirty="0"/>
          </a:p>
          <a:p>
            <a:pPr marL="0" indent="0">
              <a:spcBef>
                <a:spcPts val="0"/>
              </a:spcBef>
              <a:spcAft>
                <a:spcPts val="0"/>
              </a:spcAft>
              <a:buNone/>
            </a:pPr>
            <a:r>
              <a:rPr lang="en-NZ" sz="1400" dirty="0"/>
              <a:t>The College’s motto is Fide et </a:t>
            </a:r>
            <a:r>
              <a:rPr lang="en-NZ" sz="1400" dirty="0" err="1"/>
              <a:t>Opere</a:t>
            </a:r>
            <a:r>
              <a:rPr lang="en-NZ" sz="1400" dirty="0"/>
              <a:t> (By Faith and Works), and our aim is to produce young men who are hardworking and live their lives by a code of good values and consideration for others.</a:t>
            </a:r>
          </a:p>
          <a:p>
            <a:pPr marL="0" indent="0">
              <a:spcBef>
                <a:spcPts val="0"/>
              </a:spcBef>
              <a:spcAft>
                <a:spcPts val="0"/>
              </a:spcAft>
              <a:buNone/>
            </a:pPr>
            <a:endParaRPr lang="en-NZ" sz="1400" dirty="0"/>
          </a:p>
          <a:p>
            <a:pPr marL="0" indent="0">
              <a:spcBef>
                <a:spcPts val="0"/>
              </a:spcBef>
              <a:spcAft>
                <a:spcPts val="0"/>
              </a:spcAft>
              <a:buNone/>
            </a:pPr>
            <a:r>
              <a:rPr lang="en-NZ" sz="1400" dirty="0"/>
              <a:t>Parents should be assured that St Bede’s College will look after their sons and looks forward to assisting parents as they make this most important decision.</a:t>
            </a:r>
          </a:p>
          <a:p>
            <a:pPr marL="0" indent="0">
              <a:spcBef>
                <a:spcPts val="0"/>
              </a:spcBef>
              <a:spcAft>
                <a:spcPts val="0"/>
              </a:spcAft>
              <a:buNone/>
            </a:pPr>
            <a:endParaRPr lang="en-NZ" sz="1400" dirty="0"/>
          </a:p>
          <a:p>
            <a:pPr marL="0" indent="0">
              <a:spcBef>
                <a:spcPts val="0"/>
              </a:spcBef>
              <a:spcAft>
                <a:spcPts val="0"/>
              </a:spcAft>
              <a:buNone/>
            </a:pPr>
            <a:r>
              <a:rPr lang="en-NZ" sz="1400" dirty="0"/>
              <a:t>Justin Boyle</a:t>
            </a:r>
          </a:p>
          <a:p>
            <a:pPr marL="0" indent="0">
              <a:spcBef>
                <a:spcPts val="0"/>
              </a:spcBef>
              <a:spcAft>
                <a:spcPts val="0"/>
              </a:spcAft>
              <a:buNone/>
            </a:pPr>
            <a:r>
              <a:rPr lang="en-NZ" sz="1400" dirty="0"/>
              <a:t>Rector</a:t>
            </a:r>
            <a:endParaRPr lang="en-NZ" dirty="0"/>
          </a:p>
        </p:txBody>
      </p:sp>
      <p:sp>
        <p:nvSpPr>
          <p:cNvPr id="4" name="Title 3">
            <a:extLst>
              <a:ext uri="{FF2B5EF4-FFF2-40B4-BE49-F238E27FC236}">
                <a16:creationId xmlns:a16="http://schemas.microsoft.com/office/drawing/2014/main" id="{A03D6D45-09FB-4A71-8BA9-C71413D258DB}"/>
              </a:ext>
            </a:extLst>
          </p:cNvPr>
          <p:cNvSpPr>
            <a:spLocks noGrp="1"/>
          </p:cNvSpPr>
          <p:nvPr>
            <p:ph type="title" idx="4294967295"/>
          </p:nvPr>
        </p:nvSpPr>
        <p:spPr bwMode="ltGray">
          <a:xfrm>
            <a:off x="3542469" y="6310648"/>
            <a:ext cx="2390151" cy="1077852"/>
          </a:xfrm>
        </p:spPr>
        <p:txBody>
          <a:bodyPr/>
          <a:lstStyle/>
          <a:p>
            <a:r>
              <a:rPr lang="en-US" sz="3600" dirty="0">
                <a:solidFill>
                  <a:schemeClr val="bg1"/>
                </a:solidFill>
              </a:rPr>
              <a:t>Rector’s Welcome</a:t>
            </a:r>
          </a:p>
        </p:txBody>
      </p:sp>
    </p:spTree>
    <p:extLst>
      <p:ext uri="{BB962C8B-B14F-4D97-AF65-F5344CB8AC3E}">
        <p14:creationId xmlns:p14="http://schemas.microsoft.com/office/powerpoint/2010/main" val="3530665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0B3BF3C-8739-4257-A973-7EF35779761E}"/>
              </a:ext>
            </a:extLst>
          </p:cNvPr>
          <p:cNvSpPr/>
          <p:nvPr/>
        </p:nvSpPr>
        <p:spPr>
          <a:xfrm>
            <a:off x="71425" y="7683093"/>
            <a:ext cx="3898190" cy="1169551"/>
          </a:xfrm>
          <a:prstGeom prst="rect">
            <a:avLst/>
          </a:prstGeom>
        </p:spPr>
        <p:txBody>
          <a:bodyPr wrap="square">
            <a:spAutoFit/>
          </a:bodyPr>
          <a:lstStyle/>
          <a:p>
            <a:pPr marL="105750"/>
            <a:r>
              <a:rPr lang="en-NZ" sz="1400" dirty="0"/>
              <a:t>Christchurch city was originally planned on a grid network, meaning that once you get used to which streets are in the ‘One Way System’, it is relatively simple to find your way around the city.</a:t>
            </a:r>
            <a:endParaRPr lang="en-NZ" sz="1400" dirty="0">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9A428ED-E8E6-4EBE-8C7C-8E6E2E5012C8}"/>
              </a:ext>
            </a:extLst>
          </p:cNvPr>
          <p:cNvSpPr>
            <a:spLocks noGrp="1"/>
          </p:cNvSpPr>
          <p:nvPr>
            <p:ph type="title" idx="4294967295"/>
          </p:nvPr>
        </p:nvSpPr>
        <p:spPr>
          <a:xfrm>
            <a:off x="157550" y="195692"/>
            <a:ext cx="3354492" cy="562714"/>
          </a:xfrm>
        </p:spPr>
        <p:txBody>
          <a:bodyPr/>
          <a:lstStyle/>
          <a:p>
            <a:r>
              <a:rPr lang="en-US" sz="3600" dirty="0">
                <a:solidFill>
                  <a:schemeClr val="tx1"/>
                </a:solidFill>
              </a:rPr>
              <a:t>Christchurch</a:t>
            </a:r>
          </a:p>
        </p:txBody>
      </p:sp>
      <p:pic>
        <p:nvPicPr>
          <p:cNvPr id="4" name="Picture 3">
            <a:extLst>
              <a:ext uri="{FF2B5EF4-FFF2-40B4-BE49-F238E27FC236}">
                <a16:creationId xmlns:a16="http://schemas.microsoft.com/office/drawing/2014/main" id="{C2A59B6E-2100-41C4-BAC3-00EF47BA2D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92153" y="95681"/>
            <a:ext cx="1525859" cy="2034478"/>
          </a:xfrm>
          <a:prstGeom prst="rect">
            <a:avLst/>
          </a:prstGeom>
          <a:ln>
            <a:noFill/>
          </a:ln>
        </p:spPr>
      </p:pic>
      <p:sp>
        <p:nvSpPr>
          <p:cNvPr id="3" name="TextBox 2">
            <a:extLst>
              <a:ext uri="{FF2B5EF4-FFF2-40B4-BE49-F238E27FC236}">
                <a16:creationId xmlns:a16="http://schemas.microsoft.com/office/drawing/2014/main" id="{0C5FFE7B-4220-4BCF-9D0B-9CA5044842CC}"/>
              </a:ext>
            </a:extLst>
          </p:cNvPr>
          <p:cNvSpPr txBox="1"/>
          <p:nvPr/>
        </p:nvSpPr>
        <p:spPr>
          <a:xfrm>
            <a:off x="5136939" y="95681"/>
            <a:ext cx="2121111" cy="2031325"/>
          </a:xfrm>
          <a:prstGeom prst="rect">
            <a:avLst/>
          </a:prstGeom>
          <a:noFill/>
        </p:spPr>
        <p:txBody>
          <a:bodyPr wrap="square" rtlCol="0">
            <a:spAutoFit/>
          </a:bodyPr>
          <a:lstStyle/>
          <a:p>
            <a:pPr marL="105750"/>
            <a:r>
              <a:rPr lang="en-US" sz="1400" dirty="0">
                <a:ea typeface="Times New Roman" panose="02020603050405020304" pitchFamily="18" charset="0"/>
                <a:cs typeface="Times New Roman" panose="02020603050405020304" pitchFamily="18" charset="0"/>
              </a:rPr>
              <a:t>We are known as ‘The Garden City’, we are the largest city in the South Island and the 3rd largest city in New Zealand. </a:t>
            </a:r>
          </a:p>
          <a:p>
            <a:pPr marL="105750"/>
            <a:r>
              <a:rPr lang="en-US" sz="1400" dirty="0">
                <a:ea typeface="Times New Roman" panose="02020603050405020304" pitchFamily="18" charset="0"/>
                <a:cs typeface="Times New Roman" panose="02020603050405020304" pitchFamily="18" charset="0"/>
              </a:rPr>
              <a:t>Christchurch </a:t>
            </a:r>
            <a:r>
              <a:rPr lang="en-US" sz="1400" dirty="0"/>
              <a:t>has a population of around 385,000. </a:t>
            </a:r>
            <a:endParaRPr lang="en-US" sz="1400" dirty="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17D2615-F39B-4CF5-A887-5E14F530E2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9102" y="895058"/>
            <a:ext cx="2048817" cy="1365878"/>
          </a:xfrm>
          <a:prstGeom prst="rect">
            <a:avLst/>
          </a:prstGeom>
        </p:spPr>
      </p:pic>
      <p:sp>
        <p:nvSpPr>
          <p:cNvPr id="9" name="TextBox 8">
            <a:extLst>
              <a:ext uri="{FF2B5EF4-FFF2-40B4-BE49-F238E27FC236}">
                <a16:creationId xmlns:a16="http://schemas.microsoft.com/office/drawing/2014/main" id="{9DAD4B8C-88EF-445B-97BC-875C3BE3052D}"/>
              </a:ext>
            </a:extLst>
          </p:cNvPr>
          <p:cNvSpPr txBox="1"/>
          <p:nvPr/>
        </p:nvSpPr>
        <p:spPr>
          <a:xfrm>
            <a:off x="-37098" y="2204332"/>
            <a:ext cx="3981450" cy="954107"/>
          </a:xfrm>
          <a:prstGeom prst="rect">
            <a:avLst/>
          </a:prstGeom>
          <a:noFill/>
        </p:spPr>
        <p:txBody>
          <a:bodyPr wrap="square" rtlCol="0">
            <a:spAutoFit/>
          </a:bodyPr>
          <a:lstStyle/>
          <a:p>
            <a:r>
              <a:rPr lang="en-US" sz="1400" dirty="0"/>
              <a:t>Christchurch sits on the edge of the Canterbury Plains. The Port Hills sit to the South of the city, and the Southern Alps are the Western border of Canterbury.</a:t>
            </a:r>
          </a:p>
        </p:txBody>
      </p:sp>
      <p:pic>
        <p:nvPicPr>
          <p:cNvPr id="12" name="Picture 11">
            <a:extLst>
              <a:ext uri="{FF2B5EF4-FFF2-40B4-BE49-F238E27FC236}">
                <a16:creationId xmlns:a16="http://schemas.microsoft.com/office/drawing/2014/main" id="{220889BB-0B59-41D3-B1AA-192B12B405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2666" y="2660898"/>
            <a:ext cx="2634139" cy="1404874"/>
          </a:xfrm>
          <a:prstGeom prst="rect">
            <a:avLst/>
          </a:prstGeom>
        </p:spPr>
      </p:pic>
      <p:sp>
        <p:nvSpPr>
          <p:cNvPr id="13" name="TextBox 12">
            <a:extLst>
              <a:ext uri="{FF2B5EF4-FFF2-40B4-BE49-F238E27FC236}">
                <a16:creationId xmlns:a16="http://schemas.microsoft.com/office/drawing/2014/main" id="{3755DCAA-AF66-4728-8E16-044981DD6767}"/>
              </a:ext>
            </a:extLst>
          </p:cNvPr>
          <p:cNvSpPr txBox="1"/>
          <p:nvPr/>
        </p:nvSpPr>
        <p:spPr>
          <a:xfrm>
            <a:off x="46162" y="9757457"/>
            <a:ext cx="3814930" cy="738664"/>
          </a:xfrm>
          <a:prstGeom prst="rect">
            <a:avLst/>
          </a:prstGeom>
          <a:noFill/>
        </p:spPr>
        <p:txBody>
          <a:bodyPr wrap="square" rtlCol="0">
            <a:spAutoFit/>
          </a:bodyPr>
          <a:lstStyle/>
          <a:p>
            <a:r>
              <a:rPr lang="en-US" sz="1400" dirty="0"/>
              <a:t>The Maori name for Christchurch is </a:t>
            </a:r>
            <a:r>
              <a:rPr lang="en-US" sz="1400" dirty="0" err="1"/>
              <a:t>Ōtautahi</a:t>
            </a:r>
            <a:r>
              <a:rPr lang="en-US" sz="1400" dirty="0"/>
              <a:t>, and you will see this on signs and buildings throughout the city.</a:t>
            </a:r>
            <a:endParaRPr lang="en-NZ" dirty="0"/>
          </a:p>
        </p:txBody>
      </p:sp>
      <p:sp>
        <p:nvSpPr>
          <p:cNvPr id="14" name="TextBox 13">
            <a:extLst>
              <a:ext uri="{FF2B5EF4-FFF2-40B4-BE49-F238E27FC236}">
                <a16:creationId xmlns:a16="http://schemas.microsoft.com/office/drawing/2014/main" id="{FEAD9FD2-2D71-4D90-A505-7423E454F141}"/>
              </a:ext>
            </a:extLst>
          </p:cNvPr>
          <p:cNvSpPr txBox="1"/>
          <p:nvPr/>
        </p:nvSpPr>
        <p:spPr>
          <a:xfrm>
            <a:off x="2226901" y="3240957"/>
            <a:ext cx="2570282" cy="738664"/>
          </a:xfrm>
          <a:prstGeom prst="rect">
            <a:avLst/>
          </a:prstGeom>
          <a:noFill/>
        </p:spPr>
        <p:txBody>
          <a:bodyPr wrap="square" rtlCol="0">
            <a:spAutoFit/>
          </a:bodyPr>
          <a:lstStyle/>
          <a:p>
            <a:pPr marL="105750"/>
            <a:r>
              <a:rPr lang="en-US" sz="1400" dirty="0"/>
              <a:t>We are close to the coast line and can head there any day we like.  </a:t>
            </a:r>
            <a:endParaRPr lang="en-US" dirty="0"/>
          </a:p>
        </p:txBody>
      </p:sp>
      <p:sp>
        <p:nvSpPr>
          <p:cNvPr id="18" name="TextBox 17">
            <a:extLst>
              <a:ext uri="{FF2B5EF4-FFF2-40B4-BE49-F238E27FC236}">
                <a16:creationId xmlns:a16="http://schemas.microsoft.com/office/drawing/2014/main" id="{D7D6AB21-1C7C-4906-BAE0-A879B06525CB}"/>
              </a:ext>
            </a:extLst>
          </p:cNvPr>
          <p:cNvSpPr txBox="1"/>
          <p:nvPr/>
        </p:nvSpPr>
        <p:spPr>
          <a:xfrm>
            <a:off x="4075211" y="7658867"/>
            <a:ext cx="2970871" cy="1169551"/>
          </a:xfrm>
          <a:prstGeom prst="rect">
            <a:avLst/>
          </a:prstGeom>
          <a:noFill/>
        </p:spPr>
        <p:txBody>
          <a:bodyPr wrap="square" rtlCol="0">
            <a:spAutoFit/>
          </a:bodyPr>
          <a:lstStyle/>
          <a:p>
            <a:pPr algn="r"/>
            <a:r>
              <a:rPr lang="en-US" sz="1400" dirty="0"/>
              <a:t>North of Christchurch, the Waimakariri River is popular for jet boating, although it can be a bit dangerous for swimming, and extra care is needed when doing so.  </a:t>
            </a:r>
          </a:p>
        </p:txBody>
      </p:sp>
      <p:sp>
        <p:nvSpPr>
          <p:cNvPr id="19" name="TextBox 18">
            <a:extLst>
              <a:ext uri="{FF2B5EF4-FFF2-40B4-BE49-F238E27FC236}">
                <a16:creationId xmlns:a16="http://schemas.microsoft.com/office/drawing/2014/main" id="{F6B595A3-95AA-4D06-859B-902109A38A40}"/>
              </a:ext>
            </a:extLst>
          </p:cNvPr>
          <p:cNvSpPr txBox="1"/>
          <p:nvPr/>
        </p:nvSpPr>
        <p:spPr>
          <a:xfrm>
            <a:off x="4154205" y="4779051"/>
            <a:ext cx="3094136" cy="1169551"/>
          </a:xfrm>
          <a:prstGeom prst="rect">
            <a:avLst/>
          </a:prstGeom>
          <a:noFill/>
        </p:spPr>
        <p:txBody>
          <a:bodyPr wrap="square" rtlCol="0">
            <a:spAutoFit/>
          </a:bodyPr>
          <a:lstStyle/>
          <a:p>
            <a:r>
              <a:rPr lang="en-NZ" sz="1400" dirty="0"/>
              <a:t>The Estuary of the Heathcote and Avon Rivers (</a:t>
            </a:r>
            <a:r>
              <a:rPr lang="en-NZ" sz="1400" dirty="0" err="1"/>
              <a:t>Ihutai</a:t>
            </a:r>
            <a:r>
              <a:rPr lang="en-NZ" sz="1400" dirty="0"/>
              <a:t>) is one of New Zealand’s most important coastal wetlands.  Many different birds make the estuary their home.</a:t>
            </a:r>
            <a:endParaRPr lang="en-NZ" dirty="0"/>
          </a:p>
        </p:txBody>
      </p:sp>
      <p:pic>
        <p:nvPicPr>
          <p:cNvPr id="21" name="Picture 20">
            <a:extLst>
              <a:ext uri="{FF2B5EF4-FFF2-40B4-BE49-F238E27FC236}">
                <a16:creationId xmlns:a16="http://schemas.microsoft.com/office/drawing/2014/main" id="{1B3CB5D2-D720-4B22-91EF-88F0AE3F10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18" y="4098451"/>
            <a:ext cx="3884034" cy="922458"/>
          </a:xfrm>
          <a:prstGeom prst="rect">
            <a:avLst/>
          </a:prstGeom>
        </p:spPr>
      </p:pic>
      <p:sp>
        <p:nvSpPr>
          <p:cNvPr id="22" name="TextBox 21">
            <a:extLst>
              <a:ext uri="{FF2B5EF4-FFF2-40B4-BE49-F238E27FC236}">
                <a16:creationId xmlns:a16="http://schemas.microsoft.com/office/drawing/2014/main" id="{68089935-C683-4551-A5CF-D0309CDC2D24}"/>
              </a:ext>
            </a:extLst>
          </p:cNvPr>
          <p:cNvSpPr txBox="1"/>
          <p:nvPr/>
        </p:nvSpPr>
        <p:spPr>
          <a:xfrm>
            <a:off x="29795" y="5013190"/>
            <a:ext cx="3981450" cy="738664"/>
          </a:xfrm>
          <a:prstGeom prst="rect">
            <a:avLst/>
          </a:prstGeom>
          <a:noFill/>
        </p:spPr>
        <p:txBody>
          <a:bodyPr wrap="square" rtlCol="0">
            <a:spAutoFit/>
          </a:bodyPr>
          <a:lstStyle/>
          <a:p>
            <a:pPr marL="105750"/>
            <a:r>
              <a:rPr lang="en-US" sz="1400" dirty="0"/>
              <a:t>Christchurch is crossed by 2 rivers; the Avon River (</a:t>
            </a:r>
            <a:r>
              <a:rPr lang="en-US" sz="1400" dirty="0" err="1"/>
              <a:t>Ōtākaro</a:t>
            </a:r>
            <a:r>
              <a:rPr lang="en-US" sz="1400" dirty="0"/>
              <a:t>) and the Heathcote River (</a:t>
            </a:r>
            <a:r>
              <a:rPr lang="en-US" sz="1400" dirty="0" err="1"/>
              <a:t>Ōpāwaho</a:t>
            </a:r>
            <a:r>
              <a:rPr lang="en-US" sz="1400" dirty="0"/>
              <a:t>).  </a:t>
            </a:r>
          </a:p>
        </p:txBody>
      </p:sp>
      <p:pic>
        <p:nvPicPr>
          <p:cNvPr id="24" name="Picture 23">
            <a:extLst>
              <a:ext uri="{FF2B5EF4-FFF2-40B4-BE49-F238E27FC236}">
                <a16:creationId xmlns:a16="http://schemas.microsoft.com/office/drawing/2014/main" id="{66E40A52-A653-410C-B0AD-BF54F97CFC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1957" y="8814924"/>
            <a:ext cx="2984125" cy="1681197"/>
          </a:xfrm>
          <a:prstGeom prst="rect">
            <a:avLst/>
          </a:prstGeom>
        </p:spPr>
      </p:pic>
      <p:pic>
        <p:nvPicPr>
          <p:cNvPr id="26" name="Picture 25">
            <a:extLst>
              <a:ext uri="{FF2B5EF4-FFF2-40B4-BE49-F238E27FC236}">
                <a16:creationId xmlns:a16="http://schemas.microsoft.com/office/drawing/2014/main" id="{8A278863-C90F-45F2-846C-C1BAB914B15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49498" y="6054478"/>
            <a:ext cx="1808258" cy="1652862"/>
          </a:xfrm>
          <a:prstGeom prst="rect">
            <a:avLst/>
          </a:prstGeom>
        </p:spPr>
      </p:pic>
      <p:pic>
        <p:nvPicPr>
          <p:cNvPr id="28" name="Picture 27">
            <a:extLst>
              <a:ext uri="{FF2B5EF4-FFF2-40B4-BE49-F238E27FC236}">
                <a16:creationId xmlns:a16="http://schemas.microsoft.com/office/drawing/2014/main" id="{058F787A-E6AC-4151-B249-83848328D4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795398" y="5905743"/>
            <a:ext cx="2006582" cy="1337387"/>
          </a:xfrm>
          <a:prstGeom prst="rect">
            <a:avLst/>
          </a:prstGeom>
        </p:spPr>
      </p:pic>
      <p:pic>
        <p:nvPicPr>
          <p:cNvPr id="30" name="Picture 29">
            <a:extLst>
              <a:ext uri="{FF2B5EF4-FFF2-40B4-BE49-F238E27FC236}">
                <a16:creationId xmlns:a16="http://schemas.microsoft.com/office/drawing/2014/main" id="{D1FA6E8A-D078-454B-98B7-00FA14DB51BD}"/>
              </a:ext>
            </a:extLst>
          </p:cNvPr>
          <p:cNvPicPr>
            <a:picLocks noChangeAspect="1"/>
          </p:cNvPicPr>
          <p:nvPr/>
        </p:nvPicPr>
        <p:blipFill rotWithShape="1">
          <a:blip r:embed="rId10">
            <a:extLst>
              <a:ext uri="{28A0092B-C50C-407E-A947-70E740481C1C}">
                <a14:useLocalDpi xmlns:a14="http://schemas.microsoft.com/office/drawing/2010/main" val="0"/>
              </a:ext>
            </a:extLst>
          </a:blip>
          <a:srcRect t="23395" b="31324"/>
          <a:stretch/>
        </p:blipFill>
        <p:spPr>
          <a:xfrm>
            <a:off x="733036" y="9163983"/>
            <a:ext cx="2000640" cy="603932"/>
          </a:xfrm>
          <a:prstGeom prst="rect">
            <a:avLst/>
          </a:prstGeom>
        </p:spPr>
      </p:pic>
      <p:sp>
        <p:nvSpPr>
          <p:cNvPr id="31" name="TextBox 30">
            <a:extLst>
              <a:ext uri="{FF2B5EF4-FFF2-40B4-BE49-F238E27FC236}">
                <a16:creationId xmlns:a16="http://schemas.microsoft.com/office/drawing/2014/main" id="{59B8CD38-40D0-4E49-AFA3-A9D5F9AD3E75}"/>
              </a:ext>
            </a:extLst>
          </p:cNvPr>
          <p:cNvSpPr txBox="1"/>
          <p:nvPr/>
        </p:nvSpPr>
        <p:spPr>
          <a:xfrm>
            <a:off x="446527" y="2102140"/>
            <a:ext cx="1388269" cy="200055"/>
          </a:xfrm>
          <a:prstGeom prst="rect">
            <a:avLst/>
          </a:prstGeom>
          <a:noFill/>
        </p:spPr>
        <p:txBody>
          <a:bodyPr wrap="square" rtlCol="0">
            <a:spAutoFit/>
          </a:bodyPr>
          <a:lstStyle/>
          <a:p>
            <a:r>
              <a:rPr lang="en-NZ" sz="700" dirty="0">
                <a:solidFill>
                  <a:schemeClr val="bg1"/>
                </a:solidFill>
              </a:rPr>
              <a:t>Southern Alps</a:t>
            </a:r>
          </a:p>
        </p:txBody>
      </p:sp>
      <p:sp>
        <p:nvSpPr>
          <p:cNvPr id="32" name="TextBox 31">
            <a:extLst>
              <a:ext uri="{FF2B5EF4-FFF2-40B4-BE49-F238E27FC236}">
                <a16:creationId xmlns:a16="http://schemas.microsoft.com/office/drawing/2014/main" id="{52A976A2-3A88-4FB0-AA49-0EBC47CE4948}"/>
              </a:ext>
            </a:extLst>
          </p:cNvPr>
          <p:cNvSpPr txBox="1"/>
          <p:nvPr/>
        </p:nvSpPr>
        <p:spPr>
          <a:xfrm>
            <a:off x="3555205" y="1876237"/>
            <a:ext cx="1407319" cy="276999"/>
          </a:xfrm>
          <a:prstGeom prst="rect">
            <a:avLst/>
          </a:prstGeom>
          <a:noFill/>
        </p:spPr>
        <p:txBody>
          <a:bodyPr wrap="square" rtlCol="0">
            <a:spAutoFit/>
          </a:bodyPr>
          <a:lstStyle/>
          <a:p>
            <a:r>
              <a:rPr lang="en-NZ" sz="600" dirty="0"/>
              <a:t>Peacock Fountain, </a:t>
            </a:r>
          </a:p>
          <a:p>
            <a:r>
              <a:rPr lang="en-NZ" sz="600" dirty="0"/>
              <a:t>Christchurch Botanic Gardens</a:t>
            </a:r>
          </a:p>
        </p:txBody>
      </p:sp>
      <p:sp>
        <p:nvSpPr>
          <p:cNvPr id="33" name="TextBox 32">
            <a:extLst>
              <a:ext uri="{FF2B5EF4-FFF2-40B4-BE49-F238E27FC236}">
                <a16:creationId xmlns:a16="http://schemas.microsoft.com/office/drawing/2014/main" id="{392780A4-57C1-43B4-9FD7-FEEBF78E633B}"/>
              </a:ext>
            </a:extLst>
          </p:cNvPr>
          <p:cNvSpPr txBox="1"/>
          <p:nvPr/>
        </p:nvSpPr>
        <p:spPr>
          <a:xfrm>
            <a:off x="29795" y="4838700"/>
            <a:ext cx="2057400" cy="200055"/>
          </a:xfrm>
          <a:prstGeom prst="rect">
            <a:avLst/>
          </a:prstGeom>
          <a:noFill/>
        </p:spPr>
        <p:txBody>
          <a:bodyPr wrap="square" rtlCol="0">
            <a:spAutoFit/>
          </a:bodyPr>
          <a:lstStyle/>
          <a:p>
            <a:r>
              <a:rPr lang="en-NZ" sz="700" dirty="0">
                <a:solidFill>
                  <a:schemeClr val="bg1"/>
                </a:solidFill>
              </a:rPr>
              <a:t>Christchurch Town Hall from Victoria Square</a:t>
            </a:r>
          </a:p>
        </p:txBody>
      </p:sp>
      <p:sp>
        <p:nvSpPr>
          <p:cNvPr id="34" name="TextBox 33">
            <a:extLst>
              <a:ext uri="{FF2B5EF4-FFF2-40B4-BE49-F238E27FC236}">
                <a16:creationId xmlns:a16="http://schemas.microsoft.com/office/drawing/2014/main" id="{4001E9FB-AC2D-43A8-9463-9D5672126D19}"/>
              </a:ext>
            </a:extLst>
          </p:cNvPr>
          <p:cNvSpPr txBox="1"/>
          <p:nvPr/>
        </p:nvSpPr>
        <p:spPr>
          <a:xfrm>
            <a:off x="1011210" y="7533325"/>
            <a:ext cx="1664494" cy="184666"/>
          </a:xfrm>
          <a:prstGeom prst="rect">
            <a:avLst/>
          </a:prstGeom>
          <a:noFill/>
        </p:spPr>
        <p:txBody>
          <a:bodyPr wrap="square" rtlCol="0">
            <a:spAutoFit/>
          </a:bodyPr>
          <a:lstStyle/>
          <a:p>
            <a:r>
              <a:rPr lang="en-NZ" sz="600" dirty="0">
                <a:solidFill>
                  <a:schemeClr val="bg1"/>
                </a:solidFill>
              </a:rPr>
              <a:t>One of Original city planning maps.</a:t>
            </a:r>
          </a:p>
        </p:txBody>
      </p:sp>
      <p:sp>
        <p:nvSpPr>
          <p:cNvPr id="35" name="TextBox 34">
            <a:extLst>
              <a:ext uri="{FF2B5EF4-FFF2-40B4-BE49-F238E27FC236}">
                <a16:creationId xmlns:a16="http://schemas.microsoft.com/office/drawing/2014/main" id="{B3C332E7-3993-4153-88FD-420ABCC62767}"/>
              </a:ext>
            </a:extLst>
          </p:cNvPr>
          <p:cNvSpPr txBox="1"/>
          <p:nvPr/>
        </p:nvSpPr>
        <p:spPr>
          <a:xfrm>
            <a:off x="4648164" y="3779903"/>
            <a:ext cx="2397918" cy="307777"/>
          </a:xfrm>
          <a:prstGeom prst="rect">
            <a:avLst/>
          </a:prstGeom>
          <a:noFill/>
        </p:spPr>
        <p:txBody>
          <a:bodyPr wrap="square" rtlCol="0">
            <a:spAutoFit/>
          </a:bodyPr>
          <a:lstStyle/>
          <a:p>
            <a:r>
              <a:rPr lang="en-NZ" sz="700" dirty="0">
                <a:solidFill>
                  <a:schemeClr val="bg1"/>
                </a:solidFill>
              </a:rPr>
              <a:t>Sumner Beach (top)</a:t>
            </a:r>
          </a:p>
          <a:p>
            <a:r>
              <a:rPr lang="en-NZ" sz="700" dirty="0">
                <a:solidFill>
                  <a:schemeClr val="bg1"/>
                </a:solidFill>
              </a:rPr>
              <a:t>Brighton Beach and Pier (bottom)</a:t>
            </a:r>
          </a:p>
        </p:txBody>
      </p:sp>
      <p:sp>
        <p:nvSpPr>
          <p:cNvPr id="36" name="TextBox 35">
            <a:extLst>
              <a:ext uri="{FF2B5EF4-FFF2-40B4-BE49-F238E27FC236}">
                <a16:creationId xmlns:a16="http://schemas.microsoft.com/office/drawing/2014/main" id="{7461BD52-6553-4B0E-B443-005B2CD2E5D1}"/>
              </a:ext>
            </a:extLst>
          </p:cNvPr>
          <p:cNvSpPr txBox="1"/>
          <p:nvPr/>
        </p:nvSpPr>
        <p:spPr>
          <a:xfrm>
            <a:off x="4760120" y="7047838"/>
            <a:ext cx="1943100" cy="200055"/>
          </a:xfrm>
          <a:prstGeom prst="rect">
            <a:avLst/>
          </a:prstGeom>
          <a:noFill/>
        </p:spPr>
        <p:txBody>
          <a:bodyPr wrap="square" rtlCol="0">
            <a:spAutoFit/>
          </a:bodyPr>
          <a:lstStyle/>
          <a:p>
            <a:r>
              <a:rPr lang="en-NZ" sz="700" dirty="0">
                <a:solidFill>
                  <a:schemeClr val="bg1"/>
                </a:solidFill>
              </a:rPr>
              <a:t>Godwits, Christchurch Estuary/</a:t>
            </a:r>
            <a:r>
              <a:rPr lang="en-NZ" sz="700" dirty="0" err="1">
                <a:solidFill>
                  <a:schemeClr val="bg1"/>
                </a:solidFill>
              </a:rPr>
              <a:t>Ihutai</a:t>
            </a:r>
            <a:endParaRPr lang="en-NZ" sz="700" dirty="0">
              <a:solidFill>
                <a:schemeClr val="bg1"/>
              </a:solidFill>
            </a:endParaRPr>
          </a:p>
        </p:txBody>
      </p:sp>
      <p:sp>
        <p:nvSpPr>
          <p:cNvPr id="37" name="TextBox 36">
            <a:extLst>
              <a:ext uri="{FF2B5EF4-FFF2-40B4-BE49-F238E27FC236}">
                <a16:creationId xmlns:a16="http://schemas.microsoft.com/office/drawing/2014/main" id="{8C1A6830-1D03-45B6-B933-9317FE1E7970}"/>
              </a:ext>
            </a:extLst>
          </p:cNvPr>
          <p:cNvSpPr txBox="1"/>
          <p:nvPr/>
        </p:nvSpPr>
        <p:spPr>
          <a:xfrm>
            <a:off x="4046874" y="10338628"/>
            <a:ext cx="2755106" cy="200055"/>
          </a:xfrm>
          <a:prstGeom prst="rect">
            <a:avLst/>
          </a:prstGeom>
          <a:noFill/>
        </p:spPr>
        <p:txBody>
          <a:bodyPr wrap="square" rtlCol="0">
            <a:spAutoFit/>
          </a:bodyPr>
          <a:lstStyle/>
          <a:p>
            <a:r>
              <a:rPr lang="en-NZ" sz="700" dirty="0">
                <a:solidFill>
                  <a:schemeClr val="bg1"/>
                </a:solidFill>
              </a:rPr>
              <a:t>Waimakariri River, looking from the River Gorge.</a:t>
            </a:r>
          </a:p>
        </p:txBody>
      </p:sp>
    </p:spTree>
    <p:extLst>
      <p:ext uri="{BB962C8B-B14F-4D97-AF65-F5344CB8AC3E}">
        <p14:creationId xmlns:p14="http://schemas.microsoft.com/office/powerpoint/2010/main" val="37451703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A0B413-121B-456D-809F-B57AFA506AF0}"/>
              </a:ext>
            </a:extLst>
          </p:cNvPr>
          <p:cNvSpPr>
            <a:spLocks noGrp="1"/>
          </p:cNvSpPr>
          <p:nvPr>
            <p:ph idx="4294967295"/>
          </p:nvPr>
        </p:nvSpPr>
        <p:spPr>
          <a:xfrm>
            <a:off x="2277427" y="258192"/>
            <a:ext cx="4819291" cy="666544"/>
          </a:xfrm>
        </p:spPr>
        <p:txBody>
          <a:bodyPr/>
          <a:lstStyle/>
          <a:p>
            <a:pPr marL="0" indent="0">
              <a:buNone/>
            </a:pPr>
            <a:r>
              <a:rPr lang="en-NZ" sz="1400" dirty="0"/>
              <a:t>Christchurch is an easy city to find your way in.  </a:t>
            </a:r>
          </a:p>
          <a:p>
            <a:pPr marL="0" indent="0">
              <a:buNone/>
            </a:pPr>
            <a:r>
              <a:rPr lang="en-NZ" sz="1400" dirty="0"/>
              <a:t>The streets in the Central City are laid out in a grid pattern. </a:t>
            </a:r>
          </a:p>
        </p:txBody>
      </p:sp>
      <p:sp>
        <p:nvSpPr>
          <p:cNvPr id="3" name="Title 2">
            <a:extLst>
              <a:ext uri="{FF2B5EF4-FFF2-40B4-BE49-F238E27FC236}">
                <a16:creationId xmlns:a16="http://schemas.microsoft.com/office/drawing/2014/main" id="{B8D4A4FD-80C3-4DE5-8813-182D240AB922}"/>
              </a:ext>
            </a:extLst>
          </p:cNvPr>
          <p:cNvSpPr>
            <a:spLocks noGrp="1"/>
          </p:cNvSpPr>
          <p:nvPr>
            <p:ph type="title" idx="4294967295"/>
          </p:nvPr>
        </p:nvSpPr>
        <p:spPr>
          <a:xfrm>
            <a:off x="0" y="76894"/>
            <a:ext cx="2161485" cy="1220055"/>
          </a:xfrm>
        </p:spPr>
        <p:txBody>
          <a:bodyPr/>
          <a:lstStyle/>
          <a:p>
            <a:pPr algn="ctr"/>
            <a:r>
              <a:rPr lang="en-NZ" sz="3600" dirty="0"/>
              <a:t>Getting Around</a:t>
            </a:r>
          </a:p>
        </p:txBody>
      </p:sp>
      <p:sp>
        <p:nvSpPr>
          <p:cNvPr id="4" name="TextBox 3">
            <a:extLst>
              <a:ext uri="{FF2B5EF4-FFF2-40B4-BE49-F238E27FC236}">
                <a16:creationId xmlns:a16="http://schemas.microsoft.com/office/drawing/2014/main" id="{18871259-D321-477E-8EF7-ABB50C80DF17}"/>
              </a:ext>
            </a:extLst>
          </p:cNvPr>
          <p:cNvSpPr txBox="1"/>
          <p:nvPr/>
        </p:nvSpPr>
        <p:spPr>
          <a:xfrm>
            <a:off x="4012149" y="1327777"/>
            <a:ext cx="3434701" cy="1169551"/>
          </a:xfrm>
          <a:prstGeom prst="rect">
            <a:avLst/>
          </a:prstGeom>
          <a:noFill/>
        </p:spPr>
        <p:txBody>
          <a:bodyPr wrap="square" rtlCol="0">
            <a:spAutoFit/>
          </a:bodyPr>
          <a:lstStyle/>
          <a:p>
            <a:r>
              <a:rPr lang="en-NZ" sz="1400" dirty="0"/>
              <a:t>There is a good bus system in Christchurch.  When you first arrive, either your agent or someone from St Bede’s will help you get a </a:t>
            </a:r>
            <a:r>
              <a:rPr lang="en-NZ" sz="1400" dirty="0" err="1">
                <a:solidFill>
                  <a:srgbClr val="C00000"/>
                </a:solidFill>
                <a:hlinkClick r:id="rId2">
                  <a:extLst>
                    <a:ext uri="{A12FA001-AC4F-418D-AE19-62706E023703}">
                      <ahyp:hlinkClr xmlns:ahyp="http://schemas.microsoft.com/office/drawing/2018/hyperlinkcolor" xmlns="" val="tx"/>
                    </a:ext>
                  </a:extLst>
                </a:hlinkClick>
              </a:rPr>
              <a:t>Metrocard</a:t>
            </a:r>
            <a:r>
              <a:rPr lang="en-NZ" sz="1400" dirty="0">
                <a:solidFill>
                  <a:srgbClr val="C00000"/>
                </a:solidFill>
                <a:hlinkClick r:id="rId2">
                  <a:extLst>
                    <a:ext uri="{A12FA001-AC4F-418D-AE19-62706E023703}">
                      <ahyp:hlinkClr xmlns:ahyp="http://schemas.microsoft.com/office/drawing/2018/hyperlinkcolor" xmlns="" val="tx"/>
                    </a:ext>
                  </a:extLst>
                </a:hlinkClick>
              </a:rPr>
              <a:t> </a:t>
            </a:r>
            <a:r>
              <a:rPr lang="en-NZ" sz="1400" dirty="0"/>
              <a:t>which is used on the bus.</a:t>
            </a:r>
          </a:p>
        </p:txBody>
      </p:sp>
      <p:sp>
        <p:nvSpPr>
          <p:cNvPr id="5" name="TextBox 4">
            <a:extLst>
              <a:ext uri="{FF2B5EF4-FFF2-40B4-BE49-F238E27FC236}">
                <a16:creationId xmlns:a16="http://schemas.microsoft.com/office/drawing/2014/main" id="{B0D9A40C-3367-43B2-A02A-D4DBB0EB4AED}"/>
              </a:ext>
            </a:extLst>
          </p:cNvPr>
          <p:cNvSpPr txBox="1"/>
          <p:nvPr/>
        </p:nvSpPr>
        <p:spPr>
          <a:xfrm>
            <a:off x="4012149" y="2469174"/>
            <a:ext cx="3295013" cy="738664"/>
          </a:xfrm>
          <a:prstGeom prst="rect">
            <a:avLst/>
          </a:prstGeom>
          <a:noFill/>
        </p:spPr>
        <p:txBody>
          <a:bodyPr wrap="square" rtlCol="0">
            <a:spAutoFit/>
          </a:bodyPr>
          <a:lstStyle/>
          <a:p>
            <a:r>
              <a:rPr lang="en-NZ" sz="1400" dirty="0"/>
              <a:t>Buses run frequently and in most cases you only need to take one bus to get where you want to go.</a:t>
            </a:r>
          </a:p>
        </p:txBody>
      </p:sp>
      <p:sp>
        <p:nvSpPr>
          <p:cNvPr id="6" name="TextBox 5">
            <a:extLst>
              <a:ext uri="{FF2B5EF4-FFF2-40B4-BE49-F238E27FC236}">
                <a16:creationId xmlns:a16="http://schemas.microsoft.com/office/drawing/2014/main" id="{27B7A2F9-E86C-4B9C-9234-BD3EBAA3F738}"/>
              </a:ext>
            </a:extLst>
          </p:cNvPr>
          <p:cNvSpPr txBox="1"/>
          <p:nvPr/>
        </p:nvSpPr>
        <p:spPr>
          <a:xfrm>
            <a:off x="3979348" y="6081752"/>
            <a:ext cx="3608676" cy="1600438"/>
          </a:xfrm>
          <a:prstGeom prst="rect">
            <a:avLst/>
          </a:prstGeom>
          <a:noFill/>
        </p:spPr>
        <p:txBody>
          <a:bodyPr wrap="square" rtlCol="0">
            <a:spAutoFit/>
          </a:bodyPr>
          <a:lstStyle/>
          <a:p>
            <a:r>
              <a:rPr lang="en-NZ" sz="1400" dirty="0"/>
              <a:t>Christchurch has e-scooters for hire in the city.  You MUST be extremely careful if you choose to ride one of these.  Each of the companies require an app and a credit card, they can be very expensive.  International students are not permitted to use these as a mode of transport.</a:t>
            </a:r>
          </a:p>
        </p:txBody>
      </p:sp>
      <p:sp>
        <p:nvSpPr>
          <p:cNvPr id="7" name="TextBox 6">
            <a:extLst>
              <a:ext uri="{FF2B5EF4-FFF2-40B4-BE49-F238E27FC236}">
                <a16:creationId xmlns:a16="http://schemas.microsoft.com/office/drawing/2014/main" id="{3D525A35-FA5D-4850-90AF-418A4BB4DF54}"/>
              </a:ext>
            </a:extLst>
          </p:cNvPr>
          <p:cNvSpPr txBox="1"/>
          <p:nvPr/>
        </p:nvSpPr>
        <p:spPr>
          <a:xfrm>
            <a:off x="10713" y="5395628"/>
            <a:ext cx="3058732" cy="3108543"/>
          </a:xfrm>
          <a:prstGeom prst="rect">
            <a:avLst/>
          </a:prstGeom>
          <a:noFill/>
        </p:spPr>
        <p:txBody>
          <a:bodyPr wrap="square" rtlCol="0">
            <a:spAutoFit/>
          </a:bodyPr>
          <a:lstStyle/>
          <a:p>
            <a:r>
              <a:rPr lang="en-NZ" sz="1400" dirty="0"/>
              <a:t>Christchurch has a network of cycle lanes on most city streets.  Christchurch is a cycle friendly city and if you take the usual precautions when cycling it can be a safe way to travel to and from school.  We do not recommend you cycle late at night.  Cyclists MUST wear a helmet while riding and it is highly recommended that you wear a high visibility jacket.  If you would like to cycle to school, please talk to your host family first and then talk to school</a:t>
            </a:r>
          </a:p>
        </p:txBody>
      </p:sp>
      <p:sp>
        <p:nvSpPr>
          <p:cNvPr id="8" name="TextBox 7">
            <a:extLst>
              <a:ext uri="{FF2B5EF4-FFF2-40B4-BE49-F238E27FC236}">
                <a16:creationId xmlns:a16="http://schemas.microsoft.com/office/drawing/2014/main" id="{B3D1AA11-64C6-404D-B532-0AB4148CAA3A}"/>
              </a:ext>
            </a:extLst>
          </p:cNvPr>
          <p:cNvSpPr txBox="1"/>
          <p:nvPr/>
        </p:nvSpPr>
        <p:spPr>
          <a:xfrm>
            <a:off x="3996455" y="8855623"/>
            <a:ext cx="3206839" cy="1661993"/>
          </a:xfrm>
          <a:prstGeom prst="rect">
            <a:avLst/>
          </a:prstGeom>
          <a:noFill/>
        </p:spPr>
        <p:txBody>
          <a:bodyPr wrap="square" rtlCol="0">
            <a:spAutoFit/>
          </a:bodyPr>
          <a:lstStyle/>
          <a:p>
            <a:r>
              <a:rPr lang="en-NZ" sz="1400" dirty="0"/>
              <a:t>Taxis are available for hire, but they are expensive.  If you are needing transport at night or in the evenings, we recommend you try a ride share service like </a:t>
            </a:r>
            <a:r>
              <a:rPr lang="en-NZ" sz="1400" dirty="0">
                <a:solidFill>
                  <a:srgbClr val="C00000"/>
                </a:solidFill>
                <a:hlinkClick r:id="rId3">
                  <a:extLst>
                    <a:ext uri="{A12FA001-AC4F-418D-AE19-62706E023703}">
                      <ahyp:hlinkClr xmlns:ahyp="http://schemas.microsoft.com/office/drawing/2018/hyperlinkcolor" xmlns="" val="tx"/>
                    </a:ext>
                  </a:extLst>
                </a:hlinkClick>
              </a:rPr>
              <a:t>Uber.  </a:t>
            </a:r>
            <a:r>
              <a:rPr lang="en-NZ" sz="1400" dirty="0"/>
              <a:t>You will need to download the app before you need the car</a:t>
            </a:r>
            <a:r>
              <a:rPr lang="en-NZ" dirty="0"/>
              <a:t>.</a:t>
            </a:r>
          </a:p>
        </p:txBody>
      </p:sp>
      <p:pic>
        <p:nvPicPr>
          <p:cNvPr id="10" name="Picture 9">
            <a:extLst>
              <a:ext uri="{FF2B5EF4-FFF2-40B4-BE49-F238E27FC236}">
                <a16:creationId xmlns:a16="http://schemas.microsoft.com/office/drawing/2014/main" id="{350BA397-8278-41C5-9D60-7C297CA4D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589" y="8961733"/>
            <a:ext cx="2798759" cy="1573242"/>
          </a:xfrm>
          <a:prstGeom prst="rect">
            <a:avLst/>
          </a:prstGeom>
        </p:spPr>
      </p:pic>
      <p:pic>
        <p:nvPicPr>
          <p:cNvPr id="12" name="Picture 11">
            <a:extLst>
              <a:ext uri="{FF2B5EF4-FFF2-40B4-BE49-F238E27FC236}">
                <a16:creationId xmlns:a16="http://schemas.microsoft.com/office/drawing/2014/main" id="{AE0A216A-5C10-4143-BB6D-9DDAD2F37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666540"/>
            <a:ext cx="3097949" cy="1729088"/>
          </a:xfrm>
          <a:prstGeom prst="rect">
            <a:avLst/>
          </a:prstGeom>
        </p:spPr>
      </p:pic>
      <p:pic>
        <p:nvPicPr>
          <p:cNvPr id="14" name="Picture 13">
            <a:extLst>
              <a:ext uri="{FF2B5EF4-FFF2-40B4-BE49-F238E27FC236}">
                <a16:creationId xmlns:a16="http://schemas.microsoft.com/office/drawing/2014/main" id="{C93D7855-5095-4A5B-BEEB-BF3417BF76A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124974" y="4122604"/>
            <a:ext cx="3434701" cy="1935043"/>
          </a:xfrm>
          <a:prstGeom prst="rect">
            <a:avLst/>
          </a:prstGeom>
        </p:spPr>
      </p:pic>
      <p:pic>
        <p:nvPicPr>
          <p:cNvPr id="16" name="Picture 15">
            <a:extLst>
              <a:ext uri="{FF2B5EF4-FFF2-40B4-BE49-F238E27FC236}">
                <a16:creationId xmlns:a16="http://schemas.microsoft.com/office/drawing/2014/main" id="{856AD6EC-4731-41A6-8256-47A6E452C1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935" y="1327777"/>
            <a:ext cx="3210214" cy="1808571"/>
          </a:xfrm>
          <a:prstGeom prst="rect">
            <a:avLst/>
          </a:prstGeom>
        </p:spPr>
      </p:pic>
    </p:spTree>
    <p:extLst>
      <p:ext uri="{BB962C8B-B14F-4D97-AF65-F5344CB8AC3E}">
        <p14:creationId xmlns:p14="http://schemas.microsoft.com/office/powerpoint/2010/main" val="7066582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0517BD-AE99-4CD4-8EE7-BCC369C6A22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440164"/>
            <a:ext cx="7559675" cy="3475713"/>
          </a:xfrm>
          <a:prstGeom prst="rect">
            <a:avLst/>
          </a:prstGeom>
        </p:spPr>
      </p:pic>
      <p:sp>
        <p:nvSpPr>
          <p:cNvPr id="2" name="TextBox 1">
            <a:extLst>
              <a:ext uri="{FF2B5EF4-FFF2-40B4-BE49-F238E27FC236}">
                <a16:creationId xmlns:a16="http://schemas.microsoft.com/office/drawing/2014/main" id="{D9054EE5-6455-498F-AD55-0AD802A018C5}"/>
              </a:ext>
            </a:extLst>
          </p:cNvPr>
          <p:cNvSpPr txBox="1"/>
          <p:nvPr/>
        </p:nvSpPr>
        <p:spPr>
          <a:xfrm>
            <a:off x="387349" y="97068"/>
            <a:ext cx="6014434" cy="646331"/>
          </a:xfrm>
          <a:prstGeom prst="rect">
            <a:avLst/>
          </a:prstGeom>
          <a:noFill/>
        </p:spPr>
        <p:txBody>
          <a:bodyPr wrap="square" rtlCol="0">
            <a:spAutoFit/>
          </a:bodyPr>
          <a:lstStyle/>
          <a:p>
            <a:r>
              <a:rPr lang="en-NZ" sz="3600" b="1" dirty="0"/>
              <a:t>Christchurch Buses</a:t>
            </a:r>
          </a:p>
        </p:txBody>
      </p:sp>
      <p:sp>
        <p:nvSpPr>
          <p:cNvPr id="3" name="TextBox 2">
            <a:extLst>
              <a:ext uri="{FF2B5EF4-FFF2-40B4-BE49-F238E27FC236}">
                <a16:creationId xmlns:a16="http://schemas.microsoft.com/office/drawing/2014/main" id="{4C76D785-D404-417B-B60C-99EEEC59AE54}"/>
              </a:ext>
            </a:extLst>
          </p:cNvPr>
          <p:cNvSpPr txBox="1"/>
          <p:nvPr/>
        </p:nvSpPr>
        <p:spPr>
          <a:xfrm>
            <a:off x="0" y="1123340"/>
            <a:ext cx="4893972" cy="2246769"/>
          </a:xfrm>
          <a:prstGeom prst="rect">
            <a:avLst/>
          </a:prstGeom>
          <a:noFill/>
        </p:spPr>
        <p:txBody>
          <a:bodyPr wrap="square" rtlCol="0">
            <a:spAutoFit/>
          </a:bodyPr>
          <a:lstStyle/>
          <a:p>
            <a:r>
              <a:rPr lang="en-NZ" sz="1400" dirty="0"/>
              <a:t>By far the most convenient method of getting around Christchurch is on the bus.</a:t>
            </a:r>
          </a:p>
          <a:p>
            <a:endParaRPr lang="en-NZ" sz="1400" dirty="0"/>
          </a:p>
          <a:p>
            <a:r>
              <a:rPr lang="en-NZ" sz="1400" dirty="0"/>
              <a:t>Christchurch has very good bus links between shopping malls as well as in to the central city.</a:t>
            </a:r>
          </a:p>
          <a:p>
            <a:endParaRPr lang="en-NZ" sz="1400" dirty="0"/>
          </a:p>
          <a:p>
            <a:r>
              <a:rPr lang="en-NZ" sz="1400" dirty="0"/>
              <a:t>A </a:t>
            </a:r>
            <a:r>
              <a:rPr lang="en-NZ" sz="1400" dirty="0" err="1"/>
              <a:t>Metrocard</a:t>
            </a:r>
            <a:r>
              <a:rPr lang="en-NZ" sz="1400" dirty="0"/>
              <a:t> is used to purchase fares.  This is loaded with funds, much like a debit card.  When the card balance runs low, it is easy to top up your card.  For more information on how to use </a:t>
            </a:r>
            <a:r>
              <a:rPr lang="en-NZ" sz="1400" dirty="0" err="1"/>
              <a:t>Metrocard</a:t>
            </a:r>
            <a:r>
              <a:rPr lang="en-NZ" sz="1400" dirty="0"/>
              <a:t>, please see:  </a:t>
            </a:r>
            <a:r>
              <a:rPr lang="en-NZ" sz="1400" dirty="0">
                <a:solidFill>
                  <a:srgbClr val="C00000"/>
                </a:solidFill>
                <a:hlinkClick r:id="rId3">
                  <a:extLst>
                    <a:ext uri="{A12FA001-AC4F-418D-AE19-62706E023703}">
                      <ahyp:hlinkClr xmlns:ahyp="http://schemas.microsoft.com/office/drawing/2018/hyperlinkcolor" xmlns="" val="tx"/>
                    </a:ext>
                  </a:extLst>
                </a:hlinkClick>
              </a:rPr>
              <a:t>Metro Info</a:t>
            </a:r>
            <a:endParaRPr lang="en-NZ" sz="1400" dirty="0">
              <a:solidFill>
                <a:srgbClr val="C00000"/>
              </a:solidFill>
            </a:endParaRPr>
          </a:p>
        </p:txBody>
      </p:sp>
      <p:sp>
        <p:nvSpPr>
          <p:cNvPr id="4" name="TextBox 3">
            <a:extLst>
              <a:ext uri="{FF2B5EF4-FFF2-40B4-BE49-F238E27FC236}">
                <a16:creationId xmlns:a16="http://schemas.microsoft.com/office/drawing/2014/main" id="{971F0E0A-7D37-4C10-BD50-39A7D198ABD8}"/>
              </a:ext>
            </a:extLst>
          </p:cNvPr>
          <p:cNvSpPr txBox="1"/>
          <p:nvPr/>
        </p:nvSpPr>
        <p:spPr>
          <a:xfrm>
            <a:off x="573110" y="4521607"/>
            <a:ext cx="3747752" cy="738664"/>
          </a:xfrm>
          <a:prstGeom prst="rect">
            <a:avLst/>
          </a:prstGeom>
          <a:noFill/>
        </p:spPr>
        <p:txBody>
          <a:bodyPr wrap="square" rtlCol="0">
            <a:spAutoFit/>
          </a:bodyPr>
          <a:lstStyle/>
          <a:p>
            <a:pPr algn="r"/>
            <a:r>
              <a:rPr lang="en-NZ" sz="1400" dirty="0"/>
              <a:t>When you arrive in Christchurch, either your agent or someone from St Bede’s will help you purchase your </a:t>
            </a:r>
            <a:r>
              <a:rPr lang="en-NZ" sz="1400" dirty="0" err="1"/>
              <a:t>Metrocard</a:t>
            </a:r>
            <a:r>
              <a:rPr lang="en-NZ" sz="1400" dirty="0"/>
              <a:t>.</a:t>
            </a:r>
          </a:p>
        </p:txBody>
      </p:sp>
      <p:sp>
        <p:nvSpPr>
          <p:cNvPr id="5" name="TextBox 4">
            <a:extLst>
              <a:ext uri="{FF2B5EF4-FFF2-40B4-BE49-F238E27FC236}">
                <a16:creationId xmlns:a16="http://schemas.microsoft.com/office/drawing/2014/main" id="{CA936F9B-81DA-47FF-A143-318254F230ED}"/>
              </a:ext>
            </a:extLst>
          </p:cNvPr>
          <p:cNvSpPr txBox="1"/>
          <p:nvPr/>
        </p:nvSpPr>
        <p:spPr>
          <a:xfrm>
            <a:off x="155529" y="6389782"/>
            <a:ext cx="6478074" cy="2031325"/>
          </a:xfrm>
          <a:prstGeom prst="rect">
            <a:avLst/>
          </a:prstGeom>
          <a:noFill/>
        </p:spPr>
        <p:txBody>
          <a:bodyPr wrap="square" rtlCol="0">
            <a:spAutoFit/>
          </a:bodyPr>
          <a:lstStyle/>
          <a:p>
            <a:r>
              <a:rPr lang="en-NZ" sz="1400" dirty="0"/>
              <a:t>The 2 major bus lines are the Orbiter and the Blue Line.</a:t>
            </a:r>
          </a:p>
          <a:p>
            <a:endParaRPr lang="en-NZ" sz="1400" dirty="0"/>
          </a:p>
          <a:p>
            <a:r>
              <a:rPr lang="en-NZ" sz="1400" dirty="0"/>
              <a:t>The Orbiter circles the city and stops at the main shopping centres, it runs in both directions.  This bus runs every 10-15 minutes during daylight hours.</a:t>
            </a:r>
          </a:p>
          <a:p>
            <a:endParaRPr lang="en-NZ" sz="1400" dirty="0"/>
          </a:p>
          <a:p>
            <a:r>
              <a:rPr lang="en-NZ" sz="1400" dirty="0"/>
              <a:t>The Blue Line runs between Cashmere in the South of Christchurch through to Belfast in the North.  This bus stops outside Northlands Shopping Centre and outside St Bede’s College.  This bus runs throughout the day at 15-20 minute intervals.</a:t>
            </a:r>
          </a:p>
        </p:txBody>
      </p:sp>
      <p:pic>
        <p:nvPicPr>
          <p:cNvPr id="7" name="Picture 6">
            <a:extLst>
              <a:ext uri="{FF2B5EF4-FFF2-40B4-BE49-F238E27FC236}">
                <a16:creationId xmlns:a16="http://schemas.microsoft.com/office/drawing/2014/main" id="{87CFC799-1BA7-4C8E-A1C9-80F3ED134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506" y="4236107"/>
            <a:ext cx="2114550" cy="1447800"/>
          </a:xfrm>
          <a:prstGeom prst="rect">
            <a:avLst/>
          </a:prstGeom>
        </p:spPr>
      </p:pic>
      <p:pic>
        <p:nvPicPr>
          <p:cNvPr id="9" name="Picture 8">
            <a:extLst>
              <a:ext uri="{FF2B5EF4-FFF2-40B4-BE49-F238E27FC236}">
                <a16:creationId xmlns:a16="http://schemas.microsoft.com/office/drawing/2014/main" id="{D3B560FD-0B12-4AAE-BF57-ADFDC8A05852}"/>
              </a:ext>
            </a:extLst>
          </p:cNvPr>
          <p:cNvPicPr>
            <a:picLocks noChangeAspect="1"/>
          </p:cNvPicPr>
          <p:nvPr/>
        </p:nvPicPr>
        <p:blipFill rotWithShape="1">
          <a:blip r:embed="rId5">
            <a:extLst>
              <a:ext uri="{28A0092B-C50C-407E-A947-70E740481C1C}">
                <a14:useLocalDpi xmlns:a14="http://schemas.microsoft.com/office/drawing/2010/main" val="0"/>
              </a:ext>
            </a:extLst>
          </a:blip>
          <a:srcRect t="23059" r="9367"/>
          <a:stretch/>
        </p:blipFill>
        <p:spPr>
          <a:xfrm>
            <a:off x="653741" y="8421107"/>
            <a:ext cx="2740825" cy="1745072"/>
          </a:xfrm>
          <a:prstGeom prst="rect">
            <a:avLst/>
          </a:prstGeom>
        </p:spPr>
      </p:pic>
      <p:pic>
        <p:nvPicPr>
          <p:cNvPr id="11" name="Picture 10">
            <a:extLst>
              <a:ext uri="{FF2B5EF4-FFF2-40B4-BE49-F238E27FC236}">
                <a16:creationId xmlns:a16="http://schemas.microsoft.com/office/drawing/2014/main" id="{985640F3-589A-49D2-A6F6-E6D674AEE95A}"/>
              </a:ext>
            </a:extLst>
          </p:cNvPr>
          <p:cNvPicPr>
            <a:picLocks noChangeAspect="1"/>
          </p:cNvPicPr>
          <p:nvPr/>
        </p:nvPicPr>
        <p:blipFill rotWithShape="1">
          <a:blip r:embed="rId6">
            <a:extLst>
              <a:ext uri="{28A0092B-C50C-407E-A947-70E740481C1C}">
                <a14:useLocalDpi xmlns:a14="http://schemas.microsoft.com/office/drawing/2010/main" val="0"/>
              </a:ext>
            </a:extLst>
          </a:blip>
          <a:srcRect t="2464" b="3582"/>
          <a:stretch/>
        </p:blipFill>
        <p:spPr>
          <a:xfrm>
            <a:off x="3394566" y="8421107"/>
            <a:ext cx="2678886" cy="1745072"/>
          </a:xfrm>
          <a:prstGeom prst="rect">
            <a:avLst/>
          </a:prstGeom>
        </p:spPr>
      </p:pic>
    </p:spTree>
    <p:extLst>
      <p:ext uri="{BB962C8B-B14F-4D97-AF65-F5344CB8AC3E}">
        <p14:creationId xmlns:p14="http://schemas.microsoft.com/office/powerpoint/2010/main" val="18770372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56ABA3-F6D0-4DC6-9CBB-F9BA09EC59FE}"/>
              </a:ext>
            </a:extLst>
          </p:cNvPr>
          <p:cNvSpPr txBox="1"/>
          <p:nvPr/>
        </p:nvSpPr>
        <p:spPr>
          <a:xfrm>
            <a:off x="4055723" y="341534"/>
            <a:ext cx="2408350" cy="646331"/>
          </a:xfrm>
          <a:prstGeom prst="rect">
            <a:avLst/>
          </a:prstGeom>
          <a:noFill/>
        </p:spPr>
        <p:txBody>
          <a:bodyPr wrap="square" rtlCol="0">
            <a:spAutoFit/>
          </a:bodyPr>
          <a:lstStyle/>
          <a:p>
            <a:r>
              <a:rPr lang="en-NZ" sz="3600" b="1" dirty="0"/>
              <a:t>Shopping</a:t>
            </a:r>
          </a:p>
        </p:txBody>
      </p:sp>
      <p:sp>
        <p:nvSpPr>
          <p:cNvPr id="3" name="TextBox 2">
            <a:extLst>
              <a:ext uri="{FF2B5EF4-FFF2-40B4-BE49-F238E27FC236}">
                <a16:creationId xmlns:a16="http://schemas.microsoft.com/office/drawing/2014/main" id="{F31B4F51-F3EA-4E1E-B670-936E2C32F91D}"/>
              </a:ext>
            </a:extLst>
          </p:cNvPr>
          <p:cNvSpPr txBox="1"/>
          <p:nvPr/>
        </p:nvSpPr>
        <p:spPr>
          <a:xfrm>
            <a:off x="230922" y="588285"/>
            <a:ext cx="3812146" cy="2092881"/>
          </a:xfrm>
          <a:prstGeom prst="rect">
            <a:avLst/>
          </a:prstGeom>
          <a:noFill/>
        </p:spPr>
        <p:txBody>
          <a:bodyPr wrap="square" rtlCol="0">
            <a:spAutoFit/>
          </a:bodyPr>
          <a:lstStyle/>
          <a:p>
            <a:r>
              <a:rPr lang="en-NZ" sz="1400" dirty="0"/>
              <a:t>There are many ways to purchase what you need in Christchurch.  We have several shopping centres, 1 in close proximity to St Bede’s College.</a:t>
            </a:r>
          </a:p>
          <a:p>
            <a:endParaRPr lang="en-NZ" sz="1400" dirty="0"/>
          </a:p>
          <a:p>
            <a:r>
              <a:rPr lang="en-NZ" sz="1400" dirty="0"/>
              <a:t>We also have corner shops or ‘dairies’.  However, it is not a good idea to buy a lot of groceries from here, as they are quite a bit more expensive than the supermarkets</a:t>
            </a:r>
            <a:r>
              <a:rPr lang="en-NZ" dirty="0"/>
              <a:t>.</a:t>
            </a:r>
          </a:p>
        </p:txBody>
      </p:sp>
      <p:sp>
        <p:nvSpPr>
          <p:cNvPr id="4" name="TextBox 3">
            <a:extLst>
              <a:ext uri="{FF2B5EF4-FFF2-40B4-BE49-F238E27FC236}">
                <a16:creationId xmlns:a16="http://schemas.microsoft.com/office/drawing/2014/main" id="{1015BAC3-0401-419B-9240-2B4A82CDB1C9}"/>
              </a:ext>
            </a:extLst>
          </p:cNvPr>
          <p:cNvSpPr txBox="1"/>
          <p:nvPr/>
        </p:nvSpPr>
        <p:spPr>
          <a:xfrm>
            <a:off x="2575774" y="4924795"/>
            <a:ext cx="5035639" cy="3323987"/>
          </a:xfrm>
          <a:prstGeom prst="rect">
            <a:avLst/>
          </a:prstGeom>
          <a:noFill/>
        </p:spPr>
        <p:txBody>
          <a:bodyPr wrap="square" rtlCol="0">
            <a:spAutoFit/>
          </a:bodyPr>
          <a:lstStyle/>
          <a:p>
            <a:r>
              <a:rPr lang="en-NZ" sz="1400" dirty="0"/>
              <a:t>The 2 main shopping malls in Christchurch are Northlands and Westfield.  Northlands is an easy walk from St Bede’s.  These malls have a wide variety of shops and eateries in them, as well as supermarkets to purchase food and toiletries.</a:t>
            </a:r>
          </a:p>
          <a:p>
            <a:endParaRPr lang="en-NZ" sz="1400" dirty="0"/>
          </a:p>
          <a:p>
            <a:r>
              <a:rPr lang="en-NZ" sz="1400" dirty="0"/>
              <a:t>For more information please see:</a:t>
            </a:r>
          </a:p>
          <a:p>
            <a:r>
              <a:rPr lang="en-NZ" sz="1400" dirty="0">
                <a:solidFill>
                  <a:srgbClr val="C00000"/>
                </a:solidFill>
                <a:hlinkClick r:id="rId2">
                  <a:extLst>
                    <a:ext uri="{A12FA001-AC4F-418D-AE19-62706E023703}">
                      <ahyp:hlinkClr xmlns:ahyp="http://schemas.microsoft.com/office/drawing/2018/hyperlinkcolor" xmlns="" val="tx"/>
                    </a:ext>
                  </a:extLst>
                </a:hlinkClick>
              </a:rPr>
              <a:t>Northlands Shopping Centre</a:t>
            </a:r>
            <a:endParaRPr lang="en-NZ" sz="1400" dirty="0">
              <a:solidFill>
                <a:srgbClr val="C00000"/>
              </a:solidFill>
            </a:endParaRPr>
          </a:p>
          <a:p>
            <a:r>
              <a:rPr lang="en-NZ" sz="1400" dirty="0">
                <a:solidFill>
                  <a:srgbClr val="C00000"/>
                </a:solidFill>
                <a:hlinkClick r:id="rId3">
                  <a:extLst>
                    <a:ext uri="{A12FA001-AC4F-418D-AE19-62706E023703}">
                      <ahyp:hlinkClr xmlns:ahyp="http://schemas.microsoft.com/office/drawing/2018/hyperlinkcolor" xmlns="" val="tx"/>
                    </a:ext>
                  </a:extLst>
                </a:hlinkClick>
              </a:rPr>
              <a:t>Westfield Riccarton</a:t>
            </a:r>
            <a:r>
              <a:rPr lang="en-NZ" sz="1400" dirty="0">
                <a:solidFill>
                  <a:srgbClr val="C00000"/>
                </a:solidFill>
              </a:rPr>
              <a:t>.</a:t>
            </a:r>
          </a:p>
          <a:p>
            <a:endParaRPr lang="en-NZ" sz="1400" dirty="0">
              <a:solidFill>
                <a:srgbClr val="C00000"/>
              </a:solidFill>
            </a:endParaRPr>
          </a:p>
          <a:p>
            <a:r>
              <a:rPr lang="en-NZ" sz="1400" dirty="0"/>
              <a:t>These malls also have cinemas and other entertainment options, a lot of Christchurch teenagers go to the mall in the morning and spend all day there with their friends. Christchurch shops are open 7 days a week.  Sunday trading is usually shorter hours.</a:t>
            </a:r>
          </a:p>
        </p:txBody>
      </p:sp>
      <p:sp>
        <p:nvSpPr>
          <p:cNvPr id="5" name="TextBox 4">
            <a:extLst>
              <a:ext uri="{FF2B5EF4-FFF2-40B4-BE49-F238E27FC236}">
                <a16:creationId xmlns:a16="http://schemas.microsoft.com/office/drawing/2014/main" id="{464B4B03-4B95-42B4-A348-4064D753161E}"/>
              </a:ext>
            </a:extLst>
          </p:cNvPr>
          <p:cNvSpPr txBox="1"/>
          <p:nvPr/>
        </p:nvSpPr>
        <p:spPr>
          <a:xfrm flipH="1">
            <a:off x="933606" y="8534397"/>
            <a:ext cx="5692463" cy="1815882"/>
          </a:xfrm>
          <a:prstGeom prst="rect">
            <a:avLst/>
          </a:prstGeom>
          <a:noFill/>
        </p:spPr>
        <p:txBody>
          <a:bodyPr wrap="square" rtlCol="0">
            <a:spAutoFit/>
          </a:bodyPr>
          <a:lstStyle/>
          <a:p>
            <a:pPr algn="just"/>
            <a:r>
              <a:rPr lang="en-NZ" sz="1400" dirty="0"/>
              <a:t>Christchurch also has several Asian Warehouses, meaning we are able to get delicious ingredients and produce from Asian countries, this also makes it easy for Asian students to find a taste of home!</a:t>
            </a:r>
          </a:p>
          <a:p>
            <a:pPr algn="just"/>
            <a:r>
              <a:rPr lang="en-NZ" sz="1400" dirty="0"/>
              <a:t>Facebook links:</a:t>
            </a:r>
          </a:p>
          <a:p>
            <a:pPr algn="just"/>
            <a:r>
              <a:rPr lang="en-NZ" sz="1400" dirty="0" err="1">
                <a:solidFill>
                  <a:schemeClr val="accent1">
                    <a:lumMod val="75000"/>
                  </a:schemeClr>
                </a:solidFill>
                <a:hlinkClick r:id="rId4">
                  <a:extLst>
                    <a:ext uri="{A12FA001-AC4F-418D-AE19-62706E023703}">
                      <ahyp:hlinkClr xmlns:ahyp="http://schemas.microsoft.com/office/drawing/2018/hyperlinkcolor" xmlns="" val="tx"/>
                    </a:ext>
                  </a:extLst>
                </a:hlinkClick>
              </a:rPr>
              <a:t>Kosco</a:t>
            </a:r>
            <a:endParaRPr lang="en-NZ" sz="1400" dirty="0">
              <a:solidFill>
                <a:schemeClr val="accent1">
                  <a:lumMod val="75000"/>
                </a:schemeClr>
              </a:solidFill>
            </a:endParaRPr>
          </a:p>
          <a:p>
            <a:pPr algn="just"/>
            <a:r>
              <a:rPr lang="en-NZ" sz="1400" dirty="0">
                <a:solidFill>
                  <a:schemeClr val="accent1">
                    <a:lumMod val="75000"/>
                  </a:schemeClr>
                </a:solidFill>
                <a:hlinkClick r:id="rId5">
                  <a:extLst>
                    <a:ext uri="{A12FA001-AC4F-418D-AE19-62706E023703}">
                      <ahyp:hlinkClr xmlns:ahyp="http://schemas.microsoft.com/office/drawing/2018/hyperlinkcolor" xmlns="" val="tx"/>
                    </a:ext>
                  </a:extLst>
                </a:hlinkClick>
              </a:rPr>
              <a:t>Big T</a:t>
            </a:r>
            <a:endParaRPr lang="en-NZ" sz="1400" dirty="0">
              <a:solidFill>
                <a:schemeClr val="accent1">
                  <a:lumMod val="75000"/>
                </a:schemeClr>
              </a:solidFill>
            </a:endParaRPr>
          </a:p>
          <a:p>
            <a:pPr algn="just"/>
            <a:r>
              <a:rPr lang="en-NZ" sz="1400" dirty="0">
                <a:solidFill>
                  <a:schemeClr val="accent1">
                    <a:lumMod val="75000"/>
                  </a:schemeClr>
                </a:solidFill>
                <a:hlinkClick r:id="rId6">
                  <a:extLst>
                    <a:ext uri="{A12FA001-AC4F-418D-AE19-62706E023703}">
                      <ahyp:hlinkClr xmlns:ahyp="http://schemas.microsoft.com/office/drawing/2018/hyperlinkcolor" xmlns="" val="tx"/>
                    </a:ext>
                  </a:extLst>
                </a:hlinkClick>
              </a:rPr>
              <a:t>Oriental Warehouse</a:t>
            </a:r>
            <a:endParaRPr lang="en-NZ" sz="1400" dirty="0">
              <a:solidFill>
                <a:schemeClr val="accent1">
                  <a:lumMod val="75000"/>
                </a:schemeClr>
              </a:solidFill>
            </a:endParaRPr>
          </a:p>
          <a:p>
            <a:pPr algn="just"/>
            <a:r>
              <a:rPr lang="en-NZ" sz="1400" dirty="0" err="1">
                <a:solidFill>
                  <a:schemeClr val="accent1">
                    <a:lumMod val="75000"/>
                  </a:schemeClr>
                </a:solidFill>
                <a:hlinkClick r:id="rId7">
                  <a:extLst>
                    <a:ext uri="{A12FA001-AC4F-418D-AE19-62706E023703}">
                      <ahyp:hlinkClr xmlns:ahyp="http://schemas.microsoft.com/office/drawing/2018/hyperlinkcolor" xmlns="" val="tx"/>
                    </a:ext>
                  </a:extLst>
                </a:hlinkClick>
              </a:rPr>
              <a:t>Sunson</a:t>
            </a:r>
            <a:r>
              <a:rPr lang="en-NZ" sz="1400" dirty="0">
                <a:solidFill>
                  <a:schemeClr val="accent1">
                    <a:lumMod val="75000"/>
                  </a:schemeClr>
                </a:solidFill>
                <a:hlinkClick r:id="rId7">
                  <a:extLst>
                    <a:ext uri="{A12FA001-AC4F-418D-AE19-62706E023703}">
                      <ahyp:hlinkClr xmlns:ahyp="http://schemas.microsoft.com/office/drawing/2018/hyperlinkcolor" xmlns="" val="tx"/>
                    </a:ext>
                  </a:extLst>
                </a:hlinkClick>
              </a:rPr>
              <a:t> Asian Market</a:t>
            </a:r>
            <a:endParaRPr lang="en-NZ" sz="1400" dirty="0">
              <a:solidFill>
                <a:schemeClr val="accent1">
                  <a:lumMod val="75000"/>
                </a:schemeClr>
              </a:solidFill>
            </a:endParaRPr>
          </a:p>
        </p:txBody>
      </p:sp>
      <p:pic>
        <p:nvPicPr>
          <p:cNvPr id="7" name="Picture 6">
            <a:extLst>
              <a:ext uri="{FF2B5EF4-FFF2-40B4-BE49-F238E27FC236}">
                <a16:creationId xmlns:a16="http://schemas.microsoft.com/office/drawing/2014/main" id="{ADF664B2-6A3E-43E8-905A-4B9A275220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6063" y="2632973"/>
            <a:ext cx="2697657" cy="1519807"/>
          </a:xfrm>
          <a:prstGeom prst="rect">
            <a:avLst/>
          </a:prstGeom>
        </p:spPr>
      </p:pic>
      <p:pic>
        <p:nvPicPr>
          <p:cNvPr id="9" name="Picture 8">
            <a:extLst>
              <a:ext uri="{FF2B5EF4-FFF2-40B4-BE49-F238E27FC236}">
                <a16:creationId xmlns:a16="http://schemas.microsoft.com/office/drawing/2014/main" id="{BA17F5C0-1483-4E16-95D9-07C836CB5ED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081479" y="954946"/>
            <a:ext cx="1703601" cy="1703601"/>
          </a:xfrm>
          <a:prstGeom prst="rect">
            <a:avLst/>
          </a:prstGeom>
        </p:spPr>
      </p:pic>
      <p:pic>
        <p:nvPicPr>
          <p:cNvPr id="12" name="Picture 11">
            <a:extLst>
              <a:ext uri="{FF2B5EF4-FFF2-40B4-BE49-F238E27FC236}">
                <a16:creationId xmlns:a16="http://schemas.microsoft.com/office/drawing/2014/main" id="{50BC2D53-7F67-4A72-AF78-7339AA0EB3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78196" y="2414397"/>
            <a:ext cx="1695630" cy="1260322"/>
          </a:xfrm>
          <a:prstGeom prst="rect">
            <a:avLst/>
          </a:prstGeom>
        </p:spPr>
      </p:pic>
      <p:sp>
        <p:nvSpPr>
          <p:cNvPr id="10" name="TextBox 9">
            <a:extLst>
              <a:ext uri="{FF2B5EF4-FFF2-40B4-BE49-F238E27FC236}">
                <a16:creationId xmlns:a16="http://schemas.microsoft.com/office/drawing/2014/main" id="{441A8FF9-247D-46A3-B3AA-CCF26AE0EE15}"/>
              </a:ext>
            </a:extLst>
          </p:cNvPr>
          <p:cNvSpPr txBox="1"/>
          <p:nvPr/>
        </p:nvSpPr>
        <p:spPr>
          <a:xfrm>
            <a:off x="182178" y="2972278"/>
            <a:ext cx="3411028" cy="1384995"/>
          </a:xfrm>
          <a:prstGeom prst="rect">
            <a:avLst/>
          </a:prstGeom>
          <a:noFill/>
        </p:spPr>
        <p:txBody>
          <a:bodyPr wrap="square" rtlCol="0">
            <a:spAutoFit/>
          </a:bodyPr>
          <a:lstStyle/>
          <a:p>
            <a:r>
              <a:rPr lang="en-NZ" sz="1400" dirty="0"/>
              <a:t>As the central city continues to grow, new and exciting brands are coming into Christchurch.  There are many more boutique stores in the Central city, with the larger chain stores in our Shopping Centres </a:t>
            </a:r>
          </a:p>
        </p:txBody>
      </p:sp>
      <p:pic>
        <p:nvPicPr>
          <p:cNvPr id="14" name="Picture 13">
            <a:extLst>
              <a:ext uri="{FF2B5EF4-FFF2-40B4-BE49-F238E27FC236}">
                <a16:creationId xmlns:a16="http://schemas.microsoft.com/office/drawing/2014/main" id="{79B5166A-EF56-4B19-8A9C-63A2C484F342}"/>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9333" b="21190"/>
          <a:stretch/>
        </p:blipFill>
        <p:spPr>
          <a:xfrm>
            <a:off x="105032" y="4795630"/>
            <a:ext cx="2491152" cy="1624017"/>
          </a:xfrm>
          <a:prstGeom prst="rect">
            <a:avLst/>
          </a:prstGeom>
        </p:spPr>
      </p:pic>
      <p:pic>
        <p:nvPicPr>
          <p:cNvPr id="16" name="Picture 15">
            <a:extLst>
              <a:ext uri="{FF2B5EF4-FFF2-40B4-BE49-F238E27FC236}">
                <a16:creationId xmlns:a16="http://schemas.microsoft.com/office/drawing/2014/main" id="{B71C2A8F-1FEC-4EE7-97E8-A04C226FDD91}"/>
              </a:ext>
            </a:extLst>
          </p:cNvPr>
          <p:cNvPicPr>
            <a:picLocks noChangeAspect="1"/>
          </p:cNvPicPr>
          <p:nvPr/>
        </p:nvPicPr>
        <p:blipFill rotWithShape="1">
          <a:blip r:embed="rId12">
            <a:extLst>
              <a:ext uri="{28A0092B-C50C-407E-A947-70E740481C1C}">
                <a14:useLocalDpi xmlns:a14="http://schemas.microsoft.com/office/drawing/2010/main" val="0"/>
              </a:ext>
            </a:extLst>
          </a:blip>
          <a:srcRect l="14724" r="13702" b="12524"/>
          <a:stretch/>
        </p:blipFill>
        <p:spPr>
          <a:xfrm>
            <a:off x="105032" y="6424174"/>
            <a:ext cx="2470742" cy="2025949"/>
          </a:xfrm>
          <a:prstGeom prst="rect">
            <a:avLst/>
          </a:prstGeom>
        </p:spPr>
      </p:pic>
    </p:spTree>
    <p:extLst>
      <p:ext uri="{BB962C8B-B14F-4D97-AF65-F5344CB8AC3E}">
        <p14:creationId xmlns:p14="http://schemas.microsoft.com/office/powerpoint/2010/main" val="39813187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a:extLst>
              <a:ext uri="{FF2B5EF4-FFF2-40B4-BE49-F238E27FC236}">
                <a16:creationId xmlns:a16="http://schemas.microsoft.com/office/drawing/2014/main" id="{76EA9295-9EE1-403E-B127-C15B8BB3DD42}"/>
              </a:ext>
            </a:extLst>
          </p:cNvPr>
          <p:cNvPicPr>
            <a:picLocks noGrp="1" noChangeAspect="1"/>
          </p:cNvPicPr>
          <p:nvPr>
            <p:ph idx="14"/>
          </p:nvPr>
        </p:nvPicPr>
        <p:blipFill rotWithShape="1">
          <a:blip r:embed="rId2">
            <a:extLst>
              <a:ext uri="{28A0092B-C50C-407E-A947-70E740481C1C}">
                <a14:useLocalDpi xmlns:a14="http://schemas.microsoft.com/office/drawing/2010/main" val="0"/>
              </a:ext>
            </a:extLst>
          </a:blip>
          <a:srcRect l="22215" t="9109" r="10924" b="4666"/>
          <a:stretch/>
        </p:blipFill>
        <p:spPr>
          <a:xfrm>
            <a:off x="648000" y="-1"/>
            <a:ext cx="3052868" cy="3563999"/>
          </a:xfrm>
          <a:ln w="6350">
            <a:solidFill>
              <a:schemeClr val="tx1"/>
            </a:solidFill>
          </a:ln>
        </p:spPr>
      </p:pic>
      <p:pic>
        <p:nvPicPr>
          <p:cNvPr id="22" name="Content Placeholder 21">
            <a:extLst>
              <a:ext uri="{FF2B5EF4-FFF2-40B4-BE49-F238E27FC236}">
                <a16:creationId xmlns:a16="http://schemas.microsoft.com/office/drawing/2014/main" id="{2B085202-9B1C-425C-A48B-4A02D2A7A59B}"/>
              </a:ext>
            </a:extLst>
          </p:cNvPr>
          <p:cNvPicPr>
            <a:picLocks noGrp="1" noChangeAspect="1"/>
          </p:cNvPicPr>
          <p:nvPr>
            <p:ph idx="15"/>
          </p:nvPr>
        </p:nvPicPr>
        <p:blipFill rotWithShape="1">
          <a:blip r:embed="rId3">
            <a:extLst>
              <a:ext uri="{28A0092B-C50C-407E-A947-70E740481C1C}">
                <a14:useLocalDpi xmlns:a14="http://schemas.microsoft.com/office/drawing/2010/main" val="0"/>
              </a:ext>
            </a:extLst>
          </a:blip>
          <a:srcRect l="30973" t="5958" r="24790" b="27031"/>
          <a:stretch/>
        </p:blipFill>
        <p:spPr>
          <a:xfrm>
            <a:off x="647999" y="3563997"/>
            <a:ext cx="3052868" cy="3588714"/>
          </a:xfrm>
          <a:ln w="6350">
            <a:solidFill>
              <a:schemeClr val="tx1"/>
            </a:solidFill>
          </a:ln>
        </p:spPr>
      </p:pic>
      <p:sp>
        <p:nvSpPr>
          <p:cNvPr id="10" name="Title 9">
            <a:extLst>
              <a:ext uri="{FF2B5EF4-FFF2-40B4-BE49-F238E27FC236}">
                <a16:creationId xmlns:a16="http://schemas.microsoft.com/office/drawing/2014/main" id="{727FAA62-4913-4454-A200-AFDB2C64AF85}"/>
              </a:ext>
            </a:extLst>
          </p:cNvPr>
          <p:cNvSpPr>
            <a:spLocks noGrp="1"/>
          </p:cNvSpPr>
          <p:nvPr>
            <p:ph type="title"/>
          </p:nvPr>
        </p:nvSpPr>
        <p:spPr>
          <a:xfrm>
            <a:off x="3915397" y="731031"/>
            <a:ext cx="3514370" cy="1050967"/>
          </a:xfrm>
        </p:spPr>
        <p:txBody>
          <a:bodyPr/>
          <a:lstStyle/>
          <a:p>
            <a:pPr algn="ctr"/>
            <a:r>
              <a:rPr lang="en-NZ" sz="3600" dirty="0"/>
              <a:t>Where is Christchurch ?</a:t>
            </a:r>
          </a:p>
        </p:txBody>
      </p:sp>
      <p:sp>
        <p:nvSpPr>
          <p:cNvPr id="12" name="Content Placeholder 11">
            <a:extLst>
              <a:ext uri="{FF2B5EF4-FFF2-40B4-BE49-F238E27FC236}">
                <a16:creationId xmlns:a16="http://schemas.microsoft.com/office/drawing/2014/main" id="{A2868A10-26AC-4BBC-B70E-7ED6FB0B77B9}"/>
              </a:ext>
            </a:extLst>
          </p:cNvPr>
          <p:cNvSpPr>
            <a:spLocks noGrp="1"/>
          </p:cNvSpPr>
          <p:nvPr>
            <p:ph idx="1"/>
          </p:nvPr>
        </p:nvSpPr>
        <p:spPr>
          <a:xfrm>
            <a:off x="0" y="0"/>
            <a:ext cx="648000" cy="3564000"/>
          </a:xfrm>
          <a:ln w="12700">
            <a:solidFill>
              <a:schemeClr val="bg1"/>
            </a:solidFill>
          </a:ln>
        </p:spPr>
        <p:txBody>
          <a:bodyPr vert="vert"/>
          <a:lstStyle/>
          <a:p>
            <a:r>
              <a:rPr lang="en-NZ" sz="3600" dirty="0"/>
              <a:t>National</a:t>
            </a:r>
          </a:p>
        </p:txBody>
      </p:sp>
      <p:sp>
        <p:nvSpPr>
          <p:cNvPr id="13" name="Content Placeholder 12">
            <a:extLst>
              <a:ext uri="{FF2B5EF4-FFF2-40B4-BE49-F238E27FC236}">
                <a16:creationId xmlns:a16="http://schemas.microsoft.com/office/drawing/2014/main" id="{061DFD4A-A690-422D-957D-3B5D070775A2}"/>
              </a:ext>
            </a:extLst>
          </p:cNvPr>
          <p:cNvSpPr>
            <a:spLocks noGrp="1"/>
          </p:cNvSpPr>
          <p:nvPr>
            <p:ph idx="12"/>
          </p:nvPr>
        </p:nvSpPr>
        <p:spPr>
          <a:xfrm>
            <a:off x="0" y="3564245"/>
            <a:ext cx="648000" cy="3564000"/>
          </a:xfrm>
          <a:ln w="12700">
            <a:solidFill>
              <a:schemeClr val="bg1"/>
            </a:solidFill>
          </a:ln>
        </p:spPr>
        <p:txBody>
          <a:bodyPr vert="vert"/>
          <a:lstStyle/>
          <a:p>
            <a:r>
              <a:rPr lang="en-NZ" sz="3600" dirty="0"/>
              <a:t>South Island</a:t>
            </a:r>
          </a:p>
        </p:txBody>
      </p:sp>
      <p:sp>
        <p:nvSpPr>
          <p:cNvPr id="14" name="Content Placeholder 13">
            <a:extLst>
              <a:ext uri="{FF2B5EF4-FFF2-40B4-BE49-F238E27FC236}">
                <a16:creationId xmlns:a16="http://schemas.microsoft.com/office/drawing/2014/main" id="{F72BC623-0028-4D57-B17E-B11BBFB340FB}"/>
              </a:ext>
            </a:extLst>
          </p:cNvPr>
          <p:cNvSpPr>
            <a:spLocks noGrp="1"/>
          </p:cNvSpPr>
          <p:nvPr>
            <p:ph idx="13"/>
          </p:nvPr>
        </p:nvSpPr>
        <p:spPr>
          <a:xfrm>
            <a:off x="-1" y="7127812"/>
            <a:ext cx="648000" cy="3588219"/>
          </a:xfrm>
          <a:ln w="12700">
            <a:solidFill>
              <a:schemeClr val="bg1"/>
            </a:solidFill>
          </a:ln>
        </p:spPr>
        <p:txBody>
          <a:bodyPr vert="vert"/>
          <a:lstStyle/>
          <a:p>
            <a:r>
              <a:rPr lang="en-NZ" sz="3600" dirty="0"/>
              <a:t>Christchurch City</a:t>
            </a:r>
          </a:p>
        </p:txBody>
      </p:sp>
      <p:sp>
        <p:nvSpPr>
          <p:cNvPr id="25" name="TextBox 24">
            <a:extLst>
              <a:ext uri="{FF2B5EF4-FFF2-40B4-BE49-F238E27FC236}">
                <a16:creationId xmlns:a16="http://schemas.microsoft.com/office/drawing/2014/main" id="{5EBA78F6-8594-4C71-90F6-7CBE03DED761}"/>
              </a:ext>
            </a:extLst>
          </p:cNvPr>
          <p:cNvSpPr txBox="1"/>
          <p:nvPr/>
        </p:nvSpPr>
        <p:spPr>
          <a:xfrm>
            <a:off x="6628879" y="10307036"/>
            <a:ext cx="665328" cy="192681"/>
          </a:xfrm>
          <a:prstGeom prst="rect">
            <a:avLst/>
          </a:prstGeom>
          <a:noFill/>
        </p:spPr>
        <p:txBody>
          <a:bodyPr wrap="square" rtlCol="0">
            <a:spAutoFit/>
          </a:bodyPr>
          <a:lstStyle/>
          <a:p>
            <a:pPr algn="r"/>
            <a:r>
              <a:rPr lang="en-NZ" sz="652" dirty="0"/>
              <a:t>Google Maps</a:t>
            </a:r>
          </a:p>
        </p:txBody>
      </p:sp>
      <p:pic>
        <p:nvPicPr>
          <p:cNvPr id="29" name="Content Placeholder 28">
            <a:extLst>
              <a:ext uri="{FF2B5EF4-FFF2-40B4-BE49-F238E27FC236}">
                <a16:creationId xmlns:a16="http://schemas.microsoft.com/office/drawing/2014/main" id="{F39095C3-C1DF-46E9-A173-A3B77AB7E2B9}"/>
              </a:ext>
            </a:extLst>
          </p:cNvPr>
          <p:cNvPicPr>
            <a:picLocks noGrp="1" noChangeAspect="1"/>
          </p:cNvPicPr>
          <p:nvPr>
            <p:ph idx="16"/>
          </p:nvPr>
        </p:nvPicPr>
        <p:blipFill>
          <a:blip r:embed="rId4">
            <a:extLst>
              <a:ext uri="{28A0092B-C50C-407E-A947-70E740481C1C}">
                <a14:useLocalDpi xmlns:a14="http://schemas.microsoft.com/office/drawing/2010/main" val="0"/>
              </a:ext>
            </a:extLst>
          </a:blip>
          <a:stretch>
            <a:fillRect/>
          </a:stretch>
        </p:blipFill>
        <p:spPr>
          <a:xfrm>
            <a:off x="647999" y="7127566"/>
            <a:ext cx="5332872" cy="3563814"/>
          </a:xfrm>
          <a:ln>
            <a:solidFill>
              <a:schemeClr val="tx1"/>
            </a:solidFill>
          </a:ln>
        </p:spPr>
      </p:pic>
    </p:spTree>
    <p:extLst>
      <p:ext uri="{BB962C8B-B14F-4D97-AF65-F5344CB8AC3E}">
        <p14:creationId xmlns:p14="http://schemas.microsoft.com/office/powerpoint/2010/main" val="32315533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ltGray">
          <a:xfrm>
            <a:off x="167527" y="199269"/>
            <a:ext cx="6709791" cy="496190"/>
          </a:xfrm>
        </p:spPr>
        <p:txBody>
          <a:bodyPr/>
          <a:lstStyle/>
          <a:p>
            <a:r>
              <a:rPr lang="en-US" sz="3600" dirty="0">
                <a:solidFill>
                  <a:schemeClr val="tx1"/>
                </a:solidFill>
              </a:rPr>
              <a:t>Christchurch Earthquakes</a:t>
            </a:r>
          </a:p>
        </p:txBody>
      </p: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a:xfrm>
            <a:off x="373426" y="3971264"/>
            <a:ext cx="6812822" cy="2749285"/>
          </a:xfrm>
        </p:spPr>
        <p:txBody>
          <a:bodyPr/>
          <a:lstStyle/>
          <a:p>
            <a:pPr>
              <a:spcBef>
                <a:spcPts val="0"/>
              </a:spcBef>
              <a:spcAft>
                <a:spcPts val="558"/>
              </a:spcAft>
            </a:pPr>
            <a:r>
              <a:rPr lang="en-US" sz="1400" dirty="0">
                <a:solidFill>
                  <a:schemeClr val="tx1"/>
                </a:solidFill>
              </a:rPr>
              <a:t>In 2010-2011, Christchurch was hit by a series of devastating earthquakes, sadly 185 people from 20 countries lost their lives in this dreadful tragedy. </a:t>
            </a:r>
            <a:endParaRPr lang="en-NZ" sz="1400" dirty="0">
              <a:solidFill>
                <a:schemeClr val="tx1"/>
              </a:solidFill>
            </a:endParaRPr>
          </a:p>
          <a:p>
            <a:pPr>
              <a:spcBef>
                <a:spcPts val="0"/>
              </a:spcBef>
              <a:spcAft>
                <a:spcPts val="558"/>
              </a:spcAft>
            </a:pPr>
            <a:r>
              <a:rPr lang="en-NZ" sz="1400" dirty="0">
                <a:solidFill>
                  <a:schemeClr val="tx1"/>
                </a:solidFill>
              </a:rPr>
              <a:t>Since then, Christchurch is being transformed into a vibrant and cosmopolitan city.  Well over 900 homes have been rebuilt to a higher standard then before, and many families have settled in Christchurch from other cities in New Zealand as well as large numbers of overseas families.</a:t>
            </a:r>
          </a:p>
          <a:p>
            <a:pPr>
              <a:spcBef>
                <a:spcPts val="0"/>
              </a:spcBef>
              <a:spcAft>
                <a:spcPts val="558"/>
              </a:spcAft>
            </a:pPr>
            <a:r>
              <a:rPr lang="en-NZ" sz="1400" dirty="0">
                <a:solidFill>
                  <a:schemeClr val="tx1"/>
                </a:solidFill>
              </a:rPr>
              <a:t>The central city is fast becoming a real attraction, new buildings have been completed and other significant buildings are under way.</a:t>
            </a:r>
          </a:p>
          <a:p>
            <a:pPr>
              <a:spcBef>
                <a:spcPts val="0"/>
              </a:spcBef>
              <a:spcAft>
                <a:spcPts val="558"/>
              </a:spcAft>
            </a:pPr>
            <a:r>
              <a:rPr lang="en-NZ" sz="1400" dirty="0">
                <a:solidFill>
                  <a:schemeClr val="tx1"/>
                </a:solidFill>
              </a:rPr>
              <a:t>Before the Earthquakes, Christchurch was a very ‘English’ city with many old buildings.  The old buildings that survived the earthquake now stand alongside modern, dynamic buildings to create a city that now has its own very progressive personality!</a:t>
            </a:r>
          </a:p>
          <a:p>
            <a:pPr>
              <a:spcBef>
                <a:spcPts val="0"/>
              </a:spcBef>
              <a:spcAft>
                <a:spcPts val="558"/>
              </a:spcAft>
            </a:pPr>
            <a:endParaRPr lang="en-NZ" sz="1400" dirty="0">
              <a:solidFill>
                <a:schemeClr val="tx1"/>
              </a:solidFill>
            </a:endParaRPr>
          </a:p>
          <a:p>
            <a:pPr>
              <a:spcBef>
                <a:spcPts val="0"/>
              </a:spcBef>
              <a:spcAft>
                <a:spcPts val="558"/>
              </a:spcAft>
            </a:pPr>
            <a:endParaRPr lang="en-US" sz="869" dirty="0"/>
          </a:p>
          <a:p>
            <a:pPr>
              <a:spcBef>
                <a:spcPts val="0"/>
              </a:spcBef>
              <a:spcAft>
                <a:spcPts val="558"/>
              </a:spcAft>
            </a:pPr>
            <a:endParaRPr lang="en-US" sz="869" dirty="0"/>
          </a:p>
          <a:p>
            <a:pPr>
              <a:spcBef>
                <a:spcPts val="0"/>
              </a:spcBef>
              <a:spcAft>
                <a:spcPts val="558"/>
              </a:spcAft>
            </a:pPr>
            <a:endParaRPr lang="en-NZ" sz="869" dirty="0"/>
          </a:p>
        </p:txBody>
      </p:sp>
      <p:pic>
        <p:nvPicPr>
          <p:cNvPr id="4" name="Picture 3">
            <a:extLst>
              <a:ext uri="{FF2B5EF4-FFF2-40B4-BE49-F238E27FC236}">
                <a16:creationId xmlns:a16="http://schemas.microsoft.com/office/drawing/2014/main" id="{187D3EB4-B3DC-4697-BB65-EF10DF1F41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12346" y="760614"/>
            <a:ext cx="2847329" cy="1605067"/>
          </a:xfrm>
          <a:prstGeom prst="rect">
            <a:avLst/>
          </a:prstGeom>
        </p:spPr>
      </p:pic>
      <p:pic>
        <p:nvPicPr>
          <p:cNvPr id="19" name="Picture 18">
            <a:extLst>
              <a:ext uri="{FF2B5EF4-FFF2-40B4-BE49-F238E27FC236}">
                <a16:creationId xmlns:a16="http://schemas.microsoft.com/office/drawing/2014/main" id="{D223E2FA-74E2-47B8-8206-03D8C26BD64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38132" y="6646016"/>
            <a:ext cx="2798091" cy="1919898"/>
          </a:xfrm>
          <a:prstGeom prst="rect">
            <a:avLst/>
          </a:prstGeom>
        </p:spPr>
      </p:pic>
      <p:pic>
        <p:nvPicPr>
          <p:cNvPr id="25" name="Picture 24">
            <a:extLst>
              <a:ext uri="{FF2B5EF4-FFF2-40B4-BE49-F238E27FC236}">
                <a16:creationId xmlns:a16="http://schemas.microsoft.com/office/drawing/2014/main" id="{F1B0525C-A27F-4B8D-869D-5F10AD309C0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84875" y="6788157"/>
            <a:ext cx="2389923" cy="1594060"/>
          </a:xfrm>
          <a:prstGeom prst="rect">
            <a:avLst/>
          </a:prstGeom>
        </p:spPr>
      </p:pic>
      <p:pic>
        <p:nvPicPr>
          <p:cNvPr id="13" name="Picture 12">
            <a:extLst>
              <a:ext uri="{FF2B5EF4-FFF2-40B4-BE49-F238E27FC236}">
                <a16:creationId xmlns:a16="http://schemas.microsoft.com/office/drawing/2014/main" id="{5E7D0646-3B3C-49DB-AE6C-083192FC793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70271" y="2194629"/>
            <a:ext cx="2140089" cy="1605067"/>
          </a:xfrm>
          <a:prstGeom prst="rect">
            <a:avLst/>
          </a:prstGeom>
        </p:spPr>
      </p:pic>
      <p:pic>
        <p:nvPicPr>
          <p:cNvPr id="21" name="Picture 20">
            <a:extLst>
              <a:ext uri="{FF2B5EF4-FFF2-40B4-BE49-F238E27FC236}">
                <a16:creationId xmlns:a16="http://schemas.microsoft.com/office/drawing/2014/main" id="{C1200DC8-DC5C-4495-8A1C-F957FAA57FE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7284" y="8050562"/>
            <a:ext cx="3058845" cy="1994654"/>
          </a:xfrm>
          <a:prstGeom prst="rect">
            <a:avLst/>
          </a:prstGeom>
        </p:spPr>
      </p:pic>
      <p:pic>
        <p:nvPicPr>
          <p:cNvPr id="10" name="Picture 9">
            <a:extLst>
              <a:ext uri="{FF2B5EF4-FFF2-40B4-BE49-F238E27FC236}">
                <a16:creationId xmlns:a16="http://schemas.microsoft.com/office/drawing/2014/main" id="{842C67D9-99DE-493E-91E4-D9F6E6D1E9B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3452" y="7176616"/>
            <a:ext cx="2122808" cy="1415206"/>
          </a:xfrm>
          <a:prstGeom prst="rect">
            <a:avLst/>
          </a:prstGeom>
        </p:spPr>
      </p:pic>
      <p:pic>
        <p:nvPicPr>
          <p:cNvPr id="29" name="Picture 28">
            <a:extLst>
              <a:ext uri="{FF2B5EF4-FFF2-40B4-BE49-F238E27FC236}">
                <a16:creationId xmlns:a16="http://schemas.microsoft.com/office/drawing/2014/main" id="{E3C675FB-8D6E-42D7-A6A0-D476024704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5934" y="952171"/>
            <a:ext cx="1845201" cy="1845201"/>
          </a:xfrm>
          <a:prstGeom prst="rect">
            <a:avLst/>
          </a:prstGeom>
        </p:spPr>
      </p:pic>
      <p:pic>
        <p:nvPicPr>
          <p:cNvPr id="23" name="Picture 22">
            <a:extLst>
              <a:ext uri="{FF2B5EF4-FFF2-40B4-BE49-F238E27FC236}">
                <a16:creationId xmlns:a16="http://schemas.microsoft.com/office/drawing/2014/main" id="{8570265C-C4F5-40CD-83CD-9C7988E0D6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9514" y="2361822"/>
            <a:ext cx="2369713" cy="1333359"/>
          </a:xfrm>
          <a:prstGeom prst="rect">
            <a:avLst/>
          </a:prstGeom>
        </p:spPr>
      </p:pic>
      <p:pic>
        <p:nvPicPr>
          <p:cNvPr id="27" name="Picture 26">
            <a:extLst>
              <a:ext uri="{FF2B5EF4-FFF2-40B4-BE49-F238E27FC236}">
                <a16:creationId xmlns:a16="http://schemas.microsoft.com/office/drawing/2014/main" id="{02DA04C7-7E2C-4A8E-8FCD-55AC0F464F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46257" y="8449825"/>
            <a:ext cx="3347162" cy="1919899"/>
          </a:xfrm>
          <a:prstGeom prst="rect">
            <a:avLst/>
          </a:prstGeom>
        </p:spPr>
      </p:pic>
      <p:pic>
        <p:nvPicPr>
          <p:cNvPr id="7" name="Picture 6">
            <a:extLst>
              <a:ext uri="{FF2B5EF4-FFF2-40B4-BE49-F238E27FC236}">
                <a16:creationId xmlns:a16="http://schemas.microsoft.com/office/drawing/2014/main" id="{F7AD36ED-02A3-4FAE-AC9C-744ED23BF56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24571" y="1054409"/>
            <a:ext cx="2369713" cy="1742963"/>
          </a:xfrm>
          <a:prstGeom prst="rect">
            <a:avLst/>
          </a:prstGeom>
        </p:spPr>
      </p:pic>
      <p:sp>
        <p:nvSpPr>
          <p:cNvPr id="3" name="TextBox 2">
            <a:extLst>
              <a:ext uri="{FF2B5EF4-FFF2-40B4-BE49-F238E27FC236}">
                <a16:creationId xmlns:a16="http://schemas.microsoft.com/office/drawing/2014/main" id="{4AD9B300-356D-4D87-8E7C-2A44F03C7A1D}"/>
              </a:ext>
            </a:extLst>
          </p:cNvPr>
          <p:cNvSpPr txBox="1"/>
          <p:nvPr/>
        </p:nvSpPr>
        <p:spPr>
          <a:xfrm>
            <a:off x="312745" y="2581928"/>
            <a:ext cx="2211449" cy="215444"/>
          </a:xfrm>
          <a:prstGeom prst="rect">
            <a:avLst/>
          </a:prstGeom>
          <a:noFill/>
        </p:spPr>
        <p:txBody>
          <a:bodyPr wrap="square" rtlCol="0">
            <a:spAutoFit/>
          </a:bodyPr>
          <a:lstStyle/>
          <a:p>
            <a:r>
              <a:rPr lang="en-NZ" sz="800" dirty="0">
                <a:solidFill>
                  <a:schemeClr val="bg1"/>
                </a:solidFill>
              </a:rPr>
              <a:t>The Observatory. Christchurch Arts Centre</a:t>
            </a:r>
          </a:p>
        </p:txBody>
      </p:sp>
    </p:spTree>
    <p:extLst>
      <p:ext uri="{BB962C8B-B14F-4D97-AF65-F5344CB8AC3E}">
        <p14:creationId xmlns:p14="http://schemas.microsoft.com/office/powerpoint/2010/main" val="41267331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2A4946-9B3B-42D2-890B-58C5F3A69B4C}"/>
              </a:ext>
            </a:extLst>
          </p:cNvPr>
          <p:cNvSpPr>
            <a:spLocks noGrp="1"/>
          </p:cNvSpPr>
          <p:nvPr>
            <p:ph type="title"/>
          </p:nvPr>
        </p:nvSpPr>
        <p:spPr>
          <a:xfrm>
            <a:off x="190269" y="216517"/>
            <a:ext cx="3084478" cy="1103032"/>
          </a:xfrm>
        </p:spPr>
        <p:txBody>
          <a:bodyPr/>
          <a:lstStyle/>
          <a:p>
            <a:r>
              <a:rPr lang="en-NZ" sz="3600" dirty="0">
                <a:solidFill>
                  <a:schemeClr val="tx1"/>
                </a:solidFill>
              </a:rPr>
              <a:t>Help is at Hand</a:t>
            </a:r>
          </a:p>
        </p:txBody>
      </p:sp>
      <p:sp>
        <p:nvSpPr>
          <p:cNvPr id="10" name="TextBox 9">
            <a:extLst>
              <a:ext uri="{FF2B5EF4-FFF2-40B4-BE49-F238E27FC236}">
                <a16:creationId xmlns:a16="http://schemas.microsoft.com/office/drawing/2014/main" id="{A4E4BD29-F5F7-463A-BFB2-1E6DAB7C9289}"/>
              </a:ext>
            </a:extLst>
          </p:cNvPr>
          <p:cNvSpPr txBox="1"/>
          <p:nvPr/>
        </p:nvSpPr>
        <p:spPr>
          <a:xfrm>
            <a:off x="1732508" y="889527"/>
            <a:ext cx="5782614" cy="646331"/>
          </a:xfrm>
          <a:prstGeom prst="rect">
            <a:avLst/>
          </a:prstGeom>
          <a:noFill/>
        </p:spPr>
        <p:txBody>
          <a:bodyPr wrap="square" rtlCol="0">
            <a:spAutoFit/>
          </a:bodyPr>
          <a:lstStyle/>
          <a:p>
            <a:r>
              <a:rPr lang="en-NZ" dirty="0"/>
              <a:t>There are many different ways to get help if you need it, whether you are at home or out and about.</a:t>
            </a:r>
          </a:p>
        </p:txBody>
      </p:sp>
      <p:sp>
        <p:nvSpPr>
          <p:cNvPr id="11" name="TextBox 10">
            <a:extLst>
              <a:ext uri="{FF2B5EF4-FFF2-40B4-BE49-F238E27FC236}">
                <a16:creationId xmlns:a16="http://schemas.microsoft.com/office/drawing/2014/main" id="{9302D340-2242-462B-9263-C7874C76AD32}"/>
              </a:ext>
            </a:extLst>
          </p:cNvPr>
          <p:cNvSpPr txBox="1"/>
          <p:nvPr/>
        </p:nvSpPr>
        <p:spPr>
          <a:xfrm>
            <a:off x="379814" y="8197749"/>
            <a:ext cx="6800046" cy="2277547"/>
          </a:xfrm>
          <a:prstGeom prst="rect">
            <a:avLst/>
          </a:prstGeom>
          <a:noFill/>
          <a:ln w="15875">
            <a:solidFill>
              <a:srgbClr val="C00000"/>
            </a:solidFill>
          </a:ln>
        </p:spPr>
        <p:txBody>
          <a:bodyPr wrap="square" rtlCol="0" anchor="ctr">
            <a:spAutoFit/>
          </a:bodyPr>
          <a:lstStyle/>
          <a:p>
            <a:r>
              <a:rPr lang="en-NZ" sz="1600" dirty="0">
                <a:solidFill>
                  <a:srgbClr val="C00000"/>
                </a:solidFill>
              </a:rPr>
              <a:t>At School: </a:t>
            </a:r>
            <a:r>
              <a:rPr lang="en-NZ" sz="1400" dirty="0"/>
              <a:t>The first person to see for any school, Boarding or Homestay problems is Mr Tappenden.</a:t>
            </a:r>
          </a:p>
          <a:p>
            <a:endParaRPr lang="en-NZ" sz="1400" dirty="0"/>
          </a:p>
          <a:p>
            <a:r>
              <a:rPr lang="en-NZ" sz="1400" dirty="0"/>
              <a:t>What if he is not available?</a:t>
            </a:r>
          </a:p>
          <a:p>
            <a:r>
              <a:rPr lang="en-NZ" sz="1400" dirty="0"/>
              <a:t>If the problem is to do with your class, Mr Davidson will be able to help.</a:t>
            </a:r>
          </a:p>
          <a:p>
            <a:endParaRPr lang="en-NZ" sz="1400" dirty="0"/>
          </a:p>
          <a:p>
            <a:r>
              <a:rPr lang="en-NZ" sz="1400" dirty="0"/>
              <a:t>If you are having a problem in your Homestay, see Miss Castle.</a:t>
            </a:r>
          </a:p>
          <a:p>
            <a:endParaRPr lang="en-NZ" sz="1400" dirty="0"/>
          </a:p>
          <a:p>
            <a:r>
              <a:rPr lang="en-NZ" sz="1400" dirty="0"/>
              <a:t>If you are having a problem in the Boarding School, see one of the Assistant Managers – Joe or George or the Boarding Director Mr Williams.</a:t>
            </a:r>
          </a:p>
        </p:txBody>
      </p:sp>
      <p:sp>
        <p:nvSpPr>
          <p:cNvPr id="12" name="TextBox 11">
            <a:extLst>
              <a:ext uri="{FF2B5EF4-FFF2-40B4-BE49-F238E27FC236}">
                <a16:creationId xmlns:a16="http://schemas.microsoft.com/office/drawing/2014/main" id="{FF82D9BB-7270-4602-828D-C0F530A2F4FB}"/>
              </a:ext>
            </a:extLst>
          </p:cNvPr>
          <p:cNvSpPr txBox="1"/>
          <p:nvPr/>
        </p:nvSpPr>
        <p:spPr>
          <a:xfrm>
            <a:off x="204493" y="1717289"/>
            <a:ext cx="7150689" cy="2693045"/>
          </a:xfrm>
          <a:prstGeom prst="rect">
            <a:avLst/>
          </a:prstGeom>
          <a:noFill/>
        </p:spPr>
        <p:txBody>
          <a:bodyPr wrap="square" rtlCol="0">
            <a:spAutoFit/>
          </a:bodyPr>
          <a:lstStyle/>
          <a:p>
            <a:pPr>
              <a:spcAft>
                <a:spcPts val="600"/>
              </a:spcAft>
            </a:pPr>
            <a:r>
              <a:rPr lang="en-NZ" sz="1400" dirty="0"/>
              <a:t>If you are out how do you contact the Emergency Services?</a:t>
            </a:r>
          </a:p>
          <a:p>
            <a:pPr>
              <a:spcAft>
                <a:spcPts val="600"/>
              </a:spcAft>
            </a:pPr>
            <a:r>
              <a:rPr lang="en-NZ" sz="1400" b="1" dirty="0"/>
              <a:t>The Emergency phone number in New Zealand is </a:t>
            </a:r>
            <a:r>
              <a:rPr lang="en-NZ" sz="1600" b="1" dirty="0">
                <a:solidFill>
                  <a:srgbClr val="C00000"/>
                </a:solidFill>
              </a:rPr>
              <a:t>111</a:t>
            </a:r>
            <a:r>
              <a:rPr lang="en-NZ" sz="1400" dirty="0"/>
              <a:t>.</a:t>
            </a:r>
          </a:p>
          <a:p>
            <a:pPr>
              <a:spcAft>
                <a:spcPts val="600"/>
              </a:spcAft>
            </a:pPr>
            <a:r>
              <a:rPr lang="en-NZ" sz="1400" dirty="0"/>
              <a:t>When the operator answers you will be asked “Which service do you require?” You reply with either Police, Fire or Ambulance.  </a:t>
            </a:r>
          </a:p>
          <a:p>
            <a:pPr>
              <a:spcAft>
                <a:spcPts val="600"/>
              </a:spcAft>
            </a:pPr>
            <a:r>
              <a:rPr lang="en-NZ" sz="1400" dirty="0"/>
              <a:t>Follow the instructions given over the phone, ask the operator to slow down if you are finding it hard to understand – explain that you are an International Student at St Bede’s College.  </a:t>
            </a:r>
          </a:p>
          <a:p>
            <a:pPr>
              <a:spcAft>
                <a:spcPts val="600"/>
              </a:spcAft>
            </a:pPr>
            <a:r>
              <a:rPr lang="en-NZ" sz="1400" dirty="0"/>
              <a:t>This number is for an emergency that is still happening.</a:t>
            </a:r>
          </a:p>
          <a:p>
            <a:pPr>
              <a:spcAft>
                <a:spcPts val="600"/>
              </a:spcAft>
            </a:pPr>
            <a:r>
              <a:rPr lang="en-NZ" sz="1400" dirty="0"/>
              <a:t>If the emergency has happened but you still need help, dial </a:t>
            </a:r>
            <a:r>
              <a:rPr lang="en-NZ" sz="1600" b="1" dirty="0">
                <a:solidFill>
                  <a:srgbClr val="C00000"/>
                </a:solidFill>
              </a:rPr>
              <a:t>105 </a:t>
            </a:r>
            <a:r>
              <a:rPr lang="en-NZ" sz="1400" dirty="0"/>
              <a:t>and follow the same steps as for an emergency that is happening.</a:t>
            </a:r>
          </a:p>
        </p:txBody>
      </p:sp>
      <p:pic>
        <p:nvPicPr>
          <p:cNvPr id="14" name="Picture 13">
            <a:extLst>
              <a:ext uri="{FF2B5EF4-FFF2-40B4-BE49-F238E27FC236}">
                <a16:creationId xmlns:a16="http://schemas.microsoft.com/office/drawing/2014/main" id="{094C69A1-6370-4213-B728-B18C30769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398" y="4422488"/>
            <a:ext cx="4740879" cy="2265087"/>
          </a:xfrm>
          <a:prstGeom prst="rect">
            <a:avLst/>
          </a:prstGeom>
        </p:spPr>
      </p:pic>
      <p:pic>
        <p:nvPicPr>
          <p:cNvPr id="17" name="Picture 16">
            <a:extLst>
              <a:ext uri="{FF2B5EF4-FFF2-40B4-BE49-F238E27FC236}">
                <a16:creationId xmlns:a16="http://schemas.microsoft.com/office/drawing/2014/main" id="{7D75F9BA-9616-4722-B0AA-30009B28837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711" t="9106" r="5212" b="5829"/>
          <a:stretch/>
        </p:blipFill>
        <p:spPr>
          <a:xfrm>
            <a:off x="948046" y="6890895"/>
            <a:ext cx="2079024" cy="1169846"/>
          </a:xfrm>
          <a:prstGeom prst="rect">
            <a:avLst/>
          </a:prstGeom>
        </p:spPr>
      </p:pic>
      <p:pic>
        <p:nvPicPr>
          <p:cNvPr id="19" name="Picture 18">
            <a:extLst>
              <a:ext uri="{FF2B5EF4-FFF2-40B4-BE49-F238E27FC236}">
                <a16:creationId xmlns:a16="http://schemas.microsoft.com/office/drawing/2014/main" id="{9416C63E-26DE-496C-AD29-219E1106184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517" t="5145" r="2517" b="2690"/>
          <a:stretch/>
        </p:blipFill>
        <p:spPr>
          <a:xfrm>
            <a:off x="3027070" y="6879514"/>
            <a:ext cx="1924799" cy="1169847"/>
          </a:xfrm>
          <a:prstGeom prst="rect">
            <a:avLst/>
          </a:prstGeom>
        </p:spPr>
      </p:pic>
      <p:pic>
        <p:nvPicPr>
          <p:cNvPr id="21" name="Picture 20">
            <a:extLst>
              <a:ext uri="{FF2B5EF4-FFF2-40B4-BE49-F238E27FC236}">
                <a16:creationId xmlns:a16="http://schemas.microsoft.com/office/drawing/2014/main" id="{8DB0B66B-327E-4B3E-852A-9B8C16026C2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118" r="10048"/>
          <a:stretch/>
        </p:blipFill>
        <p:spPr>
          <a:xfrm>
            <a:off x="4951869" y="6879514"/>
            <a:ext cx="1613475" cy="1181227"/>
          </a:xfrm>
          <a:prstGeom prst="rect">
            <a:avLst/>
          </a:prstGeom>
        </p:spPr>
      </p:pic>
    </p:spTree>
    <p:extLst>
      <p:ext uri="{BB962C8B-B14F-4D97-AF65-F5344CB8AC3E}">
        <p14:creationId xmlns:p14="http://schemas.microsoft.com/office/powerpoint/2010/main" val="20001023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Great Pitch Decks - Technology">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at Pitch Decks - Technology">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3094F6-5ADD-4195-AF81-00AF033C96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C0BFDF-D948-4F4A-854E-477525F57792}">
  <ds:schemaRefs>
    <ds:schemaRef ds:uri="http://schemas.microsoft.com/office/infopath/2007/PartnerControls"/>
    <ds:schemaRef ds:uri="http://schemas.microsoft.com/office/2006/documentManagement/types"/>
    <ds:schemaRef ds:uri="http://purl.org/dc/elements/1.1/"/>
    <ds:schemaRef ds:uri="http://www.w3.org/XML/1998/namespace"/>
    <ds:schemaRef ds:uri="71af3243-3dd4-4a8d-8c0d-dd76da1f02a5"/>
    <ds:schemaRef ds:uri="http://purl.org/dc/terms/"/>
    <ds:schemaRef ds:uri="http://purl.org/dc/dcmitype/"/>
    <ds:schemaRef ds:uri="http://schemas.openxmlformats.org/package/2006/metadata/core-properties"/>
    <ds:schemaRef ds:uri="16c05727-aa75-4e4a-9b5f-8a80a1165891"/>
    <ds:schemaRef ds:uri="http://schemas.microsoft.com/office/2006/metadata/properties"/>
  </ds:schemaRefs>
</ds:datastoreItem>
</file>

<file path=customXml/itemProps3.xml><?xml version="1.0" encoding="utf-8"?>
<ds:datastoreItem xmlns:ds="http://schemas.openxmlformats.org/officeDocument/2006/customXml" ds:itemID="{56E3E58C-5E8A-4781-9921-C2B23BC09E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 pitch deck</Template>
  <TotalTime>0</TotalTime>
  <Words>3098</Words>
  <Application>Microsoft Office PowerPoint</Application>
  <PresentationFormat>Custom</PresentationFormat>
  <Paragraphs>247</Paragraphs>
  <Slides>19</Slides>
  <Notes>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6" baseType="lpstr">
      <vt:lpstr>Arial</vt:lpstr>
      <vt:lpstr>Arial Black</vt:lpstr>
      <vt:lpstr>Calibri</vt:lpstr>
      <vt:lpstr>Tahoma</vt:lpstr>
      <vt:lpstr>Times New Roman</vt:lpstr>
      <vt:lpstr>Office Theme</vt:lpstr>
      <vt:lpstr>Acrobat Document</vt:lpstr>
      <vt:lpstr>St Bede’s College</vt:lpstr>
      <vt:lpstr>Rector’s Welcome</vt:lpstr>
      <vt:lpstr>Christchurch</vt:lpstr>
      <vt:lpstr>Getting Around</vt:lpstr>
      <vt:lpstr>PowerPoint Presentation</vt:lpstr>
      <vt:lpstr>PowerPoint Presentation</vt:lpstr>
      <vt:lpstr>Where is Christchurch ?</vt:lpstr>
      <vt:lpstr>Christchurch Earthquakes</vt:lpstr>
      <vt:lpstr>Help is at Hand</vt:lpstr>
      <vt:lpstr>PowerPoint Presentation</vt:lpstr>
      <vt:lpstr>PowerPoint Presentation</vt:lpstr>
      <vt:lpstr>St Bede’s College Map</vt:lpstr>
      <vt:lpstr>St Bede’s Key Staff  </vt:lpstr>
      <vt:lpstr>New Zealand Education </vt:lpstr>
      <vt:lpstr>PowerPoint Presentation</vt:lpstr>
      <vt:lpstr>PowerPoint Presentation</vt:lpstr>
      <vt:lpstr>PowerPoint Presentation</vt:lpstr>
      <vt:lpstr>Living in Christchurch</vt:lpstr>
      <vt:lpstr>What to Bring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2019-10-01T20:37:54Z</dcterms:created>
  <dcterms:modified xsi:type="dcterms:W3CDTF">2020-04-23T04:57:43Z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