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6000" dirty="0" smtClean="0"/>
              <a:t>More Trees Please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An Otago Polytechnic student </a:t>
            </a:r>
            <a:r>
              <a:rPr lang="en-NZ" dirty="0" smtClean="0"/>
              <a:t>project</a:t>
            </a:r>
          </a:p>
          <a:p>
            <a:r>
              <a:rPr lang="en-NZ" dirty="0" smtClean="0"/>
              <a:t>Semester One 2018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7" y="4599282"/>
            <a:ext cx="1365391" cy="1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6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17621" y="1578406"/>
            <a:ext cx="5995853" cy="1335404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 smtClean="0"/>
              <a:t>Otago University Students Association</a:t>
            </a:r>
            <a:endParaRPr lang="en-NZ" sz="6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27014" y="246698"/>
            <a:ext cx="4952758" cy="1108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NZ" sz="6000" dirty="0" smtClean="0"/>
              <a:t>2 partners</a:t>
            </a:r>
            <a:endParaRPr lang="en-NZ" sz="60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17621" y="3118909"/>
            <a:ext cx="5507775" cy="2266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 smtClean="0"/>
              <a:t>Conservation Volunteers Coastal Otago</a:t>
            </a:r>
            <a:endParaRPr lang="en-NZ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6" y="1355544"/>
            <a:ext cx="3689465" cy="49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5597" y="337260"/>
            <a:ext cx="7024255" cy="1108846"/>
          </a:xfrm>
        </p:spPr>
        <p:txBody>
          <a:bodyPr>
            <a:noAutofit/>
          </a:bodyPr>
          <a:lstStyle/>
          <a:p>
            <a:r>
              <a:rPr lang="en-NZ" sz="6000" dirty="0" smtClean="0"/>
              <a:t>1 </a:t>
            </a:r>
            <a:r>
              <a:rPr lang="en-NZ" sz="6000" dirty="0" smtClean="0"/>
              <a:t>beautiful </a:t>
            </a:r>
            <a:r>
              <a:rPr lang="en-NZ" sz="6000" dirty="0" smtClean="0"/>
              <a:t>location</a:t>
            </a:r>
            <a:endParaRPr lang="en-NZ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5" y="1618298"/>
            <a:ext cx="7570520" cy="504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2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20" y="287383"/>
            <a:ext cx="5201785" cy="596479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5210" y="616330"/>
            <a:ext cx="7706669" cy="1108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NZ" sz="6000" dirty="0" smtClean="0"/>
              <a:t>3 generous sponsors</a:t>
            </a:r>
            <a:endParaRPr lang="en-NZ" sz="6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3518" y="2386989"/>
            <a:ext cx="3762103" cy="8795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 smtClean="0"/>
              <a:t>Mitre 10</a:t>
            </a:r>
            <a:endParaRPr lang="en-NZ" sz="6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5329" y="4506631"/>
            <a:ext cx="5142016" cy="8795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 smtClean="0"/>
              <a:t>Otago Polytechnic</a:t>
            </a:r>
            <a:endParaRPr lang="en-NZ" sz="6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5329" y="3446810"/>
            <a:ext cx="3762103" cy="8795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 smtClean="0"/>
              <a:t>Go Bus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425591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465" y="509452"/>
            <a:ext cx="8596667" cy="1108846"/>
          </a:xfrm>
        </p:spPr>
        <p:txBody>
          <a:bodyPr>
            <a:noAutofit/>
          </a:bodyPr>
          <a:lstStyle/>
          <a:p>
            <a:r>
              <a:rPr lang="en-NZ" sz="6000" dirty="0" smtClean="0"/>
              <a:t>42 student volunteers</a:t>
            </a:r>
            <a:endParaRPr lang="en-NZ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7" y="1866207"/>
            <a:ext cx="8410542" cy="47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3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835" y="522515"/>
            <a:ext cx="3842414" cy="1200287"/>
          </a:xfrm>
        </p:spPr>
        <p:txBody>
          <a:bodyPr>
            <a:noAutofit/>
          </a:bodyPr>
          <a:lstStyle/>
          <a:p>
            <a:r>
              <a:rPr lang="en-NZ" sz="6000" dirty="0" smtClean="0"/>
              <a:t>200 trees</a:t>
            </a:r>
            <a:endParaRPr lang="en-NZ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3" y="1989710"/>
            <a:ext cx="8674739" cy="41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6" y="1560714"/>
            <a:ext cx="6939742" cy="51731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20487" y="422762"/>
            <a:ext cx="7597832" cy="1200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NZ" sz="6000" dirty="0" smtClean="0"/>
              <a:t>4 Tourism students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19853027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41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More Trees Please</vt:lpstr>
      <vt:lpstr>Otago University Students Association</vt:lpstr>
      <vt:lpstr>1 beautiful location</vt:lpstr>
      <vt:lpstr>PowerPoint Presentation</vt:lpstr>
      <vt:lpstr>42 student volunteers</vt:lpstr>
      <vt:lpstr>200 trees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Trees Please</dc:title>
  <dc:creator>Lesley Brook</dc:creator>
  <cp:lastModifiedBy>Lesley Brook</cp:lastModifiedBy>
  <cp:revision>6</cp:revision>
  <dcterms:created xsi:type="dcterms:W3CDTF">2018-07-16T04:48:55Z</dcterms:created>
  <dcterms:modified xsi:type="dcterms:W3CDTF">2018-07-18T00:47:32Z</dcterms:modified>
</cp:coreProperties>
</file>