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330" r:id="rId3"/>
    <p:sldId id="381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34" r:id="rId14"/>
    <p:sldId id="392" r:id="rId15"/>
    <p:sldId id="393" r:id="rId16"/>
    <p:sldId id="394" r:id="rId17"/>
    <p:sldId id="395" r:id="rId18"/>
    <p:sldId id="396" r:id="rId19"/>
    <p:sldId id="397" r:id="rId20"/>
    <p:sldId id="467" r:id="rId21"/>
    <p:sldId id="398" r:id="rId22"/>
    <p:sldId id="399" r:id="rId23"/>
    <p:sldId id="400" r:id="rId24"/>
    <p:sldId id="401" r:id="rId25"/>
    <p:sldId id="468" r:id="rId26"/>
    <p:sldId id="402" r:id="rId27"/>
    <p:sldId id="403" r:id="rId28"/>
    <p:sldId id="465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342" r:id="rId38"/>
    <p:sldId id="413" r:id="rId39"/>
    <p:sldId id="414" r:id="rId40"/>
    <p:sldId id="415" r:id="rId41"/>
    <p:sldId id="345" r:id="rId42"/>
    <p:sldId id="416" r:id="rId43"/>
    <p:sldId id="417" r:id="rId44"/>
    <p:sldId id="418" r:id="rId45"/>
    <p:sldId id="419" r:id="rId46"/>
    <p:sldId id="347" r:id="rId47"/>
    <p:sldId id="420" r:id="rId48"/>
    <p:sldId id="421" r:id="rId49"/>
    <p:sldId id="349" r:id="rId50"/>
    <p:sldId id="422" r:id="rId51"/>
    <p:sldId id="423" r:id="rId52"/>
    <p:sldId id="355" r:id="rId53"/>
    <p:sldId id="424" r:id="rId54"/>
    <p:sldId id="464" r:id="rId55"/>
    <p:sldId id="466" r:id="rId56"/>
    <p:sldId id="461" r:id="rId57"/>
    <p:sldId id="462" r:id="rId58"/>
    <p:sldId id="463" r:id="rId59"/>
    <p:sldId id="362" r:id="rId60"/>
    <p:sldId id="429" r:id="rId61"/>
    <p:sldId id="430" r:id="rId62"/>
    <p:sldId id="366" r:id="rId63"/>
    <p:sldId id="431" r:id="rId64"/>
    <p:sldId id="368" r:id="rId65"/>
    <p:sldId id="432" r:id="rId66"/>
    <p:sldId id="433" r:id="rId67"/>
    <p:sldId id="434" r:id="rId68"/>
    <p:sldId id="435" r:id="rId69"/>
    <p:sldId id="374" r:id="rId70"/>
    <p:sldId id="285" r:id="rId71"/>
    <p:sldId id="438" r:id="rId72"/>
    <p:sldId id="436" r:id="rId73"/>
    <p:sldId id="445" r:id="rId74"/>
    <p:sldId id="439" r:id="rId75"/>
    <p:sldId id="446" r:id="rId76"/>
    <p:sldId id="440" r:id="rId77"/>
    <p:sldId id="441" r:id="rId78"/>
    <p:sldId id="452" r:id="rId79"/>
    <p:sldId id="453" r:id="rId80"/>
    <p:sldId id="451" r:id="rId81"/>
    <p:sldId id="450" r:id="rId82"/>
    <p:sldId id="449" r:id="rId83"/>
    <p:sldId id="448" r:id="rId84"/>
    <p:sldId id="447" r:id="rId85"/>
    <p:sldId id="442" r:id="rId86"/>
    <p:sldId id="443" r:id="rId87"/>
    <p:sldId id="459" r:id="rId88"/>
    <p:sldId id="458" r:id="rId89"/>
    <p:sldId id="457" r:id="rId90"/>
    <p:sldId id="456" r:id="rId91"/>
    <p:sldId id="455" r:id="rId92"/>
    <p:sldId id="454" r:id="rId93"/>
    <p:sldId id="437" r:id="rId94"/>
    <p:sldId id="281" r:id="rId95"/>
    <p:sldId id="444" r:id="rId96"/>
    <p:sldId id="329" r:id="rId97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72469" autoAdjust="0"/>
  </p:normalViewPr>
  <p:slideViewPr>
    <p:cSldViewPr>
      <p:cViewPr varScale="1">
        <p:scale>
          <a:sx n="58" d="100"/>
          <a:sy n="58" d="100"/>
        </p:scale>
        <p:origin x="137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0B6AB11B-90AF-4D34-BC06-F47EDB3F31F2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353"/>
            <a:ext cx="2890665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264353"/>
            <a:ext cx="2890665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25132C24-0CDE-4FE5-8DE5-CFBAC1EA83B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78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87D98458-3DB7-4F3E-976A-F8EB64161297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32687"/>
            <a:ext cx="5335893" cy="4389354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3815"/>
            <a:ext cx="2890665" cy="488225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263815"/>
            <a:ext cx="2890665" cy="488225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95B86081-0F66-451B-997F-CE6ABA2FE3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313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Antonina – Welcome</a:t>
            </a:r>
            <a:endParaRPr lang="en-NZ" dirty="0"/>
          </a:p>
          <a:p>
            <a:r>
              <a:rPr lang="en-NZ" b="1" dirty="0"/>
              <a:t>Special Character Leaders- </a:t>
            </a:r>
            <a:r>
              <a:rPr lang="en-NZ" dirty="0"/>
              <a:t>Opening Prayer</a:t>
            </a:r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081-0F66-451B-997F-CE6ABA2FE34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713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86081-0F66-451B-997F-CE6ABA2FE345}" type="slidenum">
              <a:rPr lang="en-NZ" smtClean="0"/>
              <a:t>54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470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081-0F66-451B-997F-CE6ABA2FE345}" type="slidenum">
              <a:rPr lang="en-NZ" smtClean="0"/>
              <a:t>70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804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081-0F66-451B-997F-CE6ABA2FE345}" type="slidenum">
              <a:rPr lang="en-NZ" smtClean="0"/>
              <a:t>94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195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Special Character Leaders to say</a:t>
            </a:r>
            <a:r>
              <a:rPr lang="en-NZ" baseline="0" dirty="0"/>
              <a:t> the final, prayer,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6081-0F66-451B-997F-CE6ABA2FE345}" type="slidenum">
              <a:rPr lang="en-NZ" smtClean="0"/>
              <a:t>96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830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57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238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789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89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24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901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622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203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050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35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0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D0A8-2222-4E5C-8886-310357306694}" type="datetimeFigureOut">
              <a:rPr lang="en-NZ" smtClean="0"/>
              <a:t>25/10/2023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4BC7-5817-4CAC-8E86-A6F803825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5514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9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9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9.jpeg"/><Relationship Id="rId9" Type="http://schemas.openxmlformats.org/officeDocument/2006/relationships/image" Target="../media/image71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2.jpeg"/><Relationship Id="rId4" Type="http://schemas.openxmlformats.org/officeDocument/2006/relationships/image" Target="../media/image69.jpeg"/><Relationship Id="rId9" Type="http://schemas.openxmlformats.org/officeDocument/2006/relationships/image" Target="../media/image7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6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9.jpe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5.jpeg"/><Relationship Id="rId7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9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5.jpeg"/><Relationship Id="rId7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9.jpeg"/><Relationship Id="rId9" Type="http://schemas.openxmlformats.org/officeDocument/2006/relationships/image" Target="../media/image7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St Catherine’s College </a:t>
            </a:r>
            <a:br>
              <a:rPr lang="en-NZ" dirty="0"/>
            </a:br>
            <a:r>
              <a:rPr lang="en-NZ" dirty="0"/>
              <a:t>Sports Awards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i="1" dirty="0"/>
              <a:t>A celebration of the sporting achievements of our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1299"/>
            <a:ext cx="1919100" cy="17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Lupe Ropati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Eunice Quito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535A2-A45A-46A1-978A-F1140F48A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1BE43-B2C1-4DBF-9FF8-F69E327BA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0636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Lupe Ropati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Eunice Quito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2 Most Improved Player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Joanna Tim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535A2-A45A-46A1-978A-F1140F48A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" y="1662150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1BE43-B2C1-4DBF-9FF8-F69E327BA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0" y="1694158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6A90F-E9D0-40BC-B110-64EC836FD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0" y="1694158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76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Lupe Ropati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Eunice Quito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2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Joanna Tim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2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Anna Quito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535A2-A45A-46A1-978A-F1140F48A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1BE43-B2C1-4DBF-9FF8-F69E327BA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00808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6A90F-E9D0-40BC-B110-64EC836FD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0" y="1706690"/>
            <a:ext cx="1867535" cy="186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69F7A-D739-44F7-8177-C29151F1F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75" y="1700808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</p:txBody>
      </p:sp>
    </p:spTree>
    <p:extLst>
      <p:ext uri="{BB962C8B-B14F-4D97-AF65-F5344CB8AC3E}">
        <p14:creationId xmlns:p14="http://schemas.microsoft.com/office/powerpoint/2010/main" val="82841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JUNIOR 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Mia Adams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8A4C-916A-4602-BE0E-01FF86E42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6653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JUNIOR 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Mia Adams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Liliana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Natoli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8A4C-916A-4602-BE0E-01FF86E42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6653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C49F7-0B27-496C-9629-A6D45E15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656653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5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JUNIOR 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Mia Adams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Liliana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Natoli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4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Chimere Kelechi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8A4C-916A-4602-BE0E-01FF86E42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6653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C49F7-0B27-496C-9629-A6D45E15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656653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C8CA6-F4D8-4CC6-AAEA-6DBFF5C695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2" y="165665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9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JUNIOR 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Mia Adams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Liliana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Natoli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4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Chimere Kelechi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4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Petra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Bouras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8A4C-916A-4602-BE0E-01FF86E42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6653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C49F7-0B27-496C-9629-A6D45E15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656653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C8CA6-F4D8-4CC6-AAEA-6DBFF5C695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2" y="1656652"/>
            <a:ext cx="1867535" cy="186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DC722-3449-4F64-A35F-6D091B159E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49" y="165665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SCC 2 Most Improved Player  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Marama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Cowan-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Rauhihi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53AC0-48CD-4123-A1DA-38BFF75BF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7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SCC 2 Most Improved Player  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Marama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Cowan-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Rauhihi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SCC 2 Most Valuable Player 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Helena Basile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53AC0-48CD-4123-A1DA-38BFF75BF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26F3C-D506-4FC8-96A1-DBF188D4E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196830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115061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Lilly-Anne Menzies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8A06C-22C7-4FCD-81A7-F5583871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Lilly-Anne Menzies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Valuable Player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Miriam Issa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8A06C-22C7-4FCD-81A7-F5583871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264CD-EEFA-46D9-9619-AB2526926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5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Lilly-Anne Menzies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Valuable Player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Miriam Issa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B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Alize Va’aua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8A06C-22C7-4FCD-81A7-F5583871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264CD-EEFA-46D9-9619-AB2526926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177577-F8C7-4C58-B386-72313CBDC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0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725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Lilly-Anne Menzies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Blue Most Valuable Player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Miriam Issa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B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Alize Va’aua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B Most Valuable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Miranda Lerum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8A06C-22C7-4FCD-81A7-F5583871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264CD-EEFA-46D9-9619-AB2526926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177577-F8C7-4C58-B386-72313CBDC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0" y="1734141"/>
            <a:ext cx="1867535" cy="186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065E6-BE74-428A-8B8A-C842D765D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88" y="1734140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3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 FRISBEE</a:t>
            </a:r>
          </a:p>
        </p:txBody>
      </p:sp>
    </p:spTree>
    <p:extLst>
      <p:ext uri="{BB962C8B-B14F-4D97-AF65-F5344CB8AC3E}">
        <p14:creationId xmlns:p14="http://schemas.microsoft.com/office/powerpoint/2010/main" val="218677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ULTIMATE FRISBEE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Isabelle Neal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12672-9C27-4092-BC4E-652BFDC6B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ULTIMATE FRISBEE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Isabelle Neal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Valuable Player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Hannah Stark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12672-9C27-4092-BC4E-652BFDC6B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018FA-5ED3-4943-B2F1-4864215F7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5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0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COMMITTEE</a:t>
            </a:r>
          </a:p>
        </p:txBody>
      </p:sp>
    </p:spTree>
    <p:extLst>
      <p:ext uri="{BB962C8B-B14F-4D97-AF65-F5344CB8AC3E}">
        <p14:creationId xmlns:p14="http://schemas.microsoft.com/office/powerpoint/2010/main" val="3198175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SPORTS COMMITTEE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AE74F-7D4B-4E45-9353-3939B0809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7" y="1627279"/>
            <a:ext cx="1656184" cy="1656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12733-F14E-4916-BDAF-9A20C4D4B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24" y="1632837"/>
            <a:ext cx="1656185" cy="1656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DE00B-AD59-44C4-A0BB-3822ED92A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62" y="1627279"/>
            <a:ext cx="1656184" cy="165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65341-9C1D-4740-B063-4E6DAD9C7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99" y="1627279"/>
            <a:ext cx="1656184" cy="1656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5611A-0F18-4BB9-9FAC-490E4D907C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36" y="1627279"/>
            <a:ext cx="1656185" cy="1656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C4B80C-265E-4D88-9EA7-F82A2CD77F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9" y="3392995"/>
            <a:ext cx="1656184" cy="1656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674A5-AF1F-4D6B-872C-71527E41CD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2" y="3392995"/>
            <a:ext cx="1656184" cy="1656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AF1E35-B450-4A54-840E-A3E7B6C564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5" y="3392995"/>
            <a:ext cx="1656184" cy="16561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283C37-58F3-44AD-A6B3-74B75ECEA2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4" y="3392995"/>
            <a:ext cx="1656184" cy="16561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157BC5-486A-4417-BF94-E4C6A31A2E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7" y="5153152"/>
            <a:ext cx="1656184" cy="16561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DEA584-8C43-40F4-836C-642AB4C4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25" y="5153152"/>
            <a:ext cx="1656184" cy="16561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4BD554-6CF1-4742-B082-4C87AEB3AA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62" y="5153152"/>
            <a:ext cx="1656184" cy="16561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060154-9A2B-41E1-A6D7-2B450828F3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99" y="5153152"/>
            <a:ext cx="1656184" cy="1656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462B71-BC02-4A5B-A336-1B311DD8C9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37" y="5151713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JUNIOR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SCC 1 Most Improved Player 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Maddison Coleman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E23D0-3B8E-4C15-B452-10EDAF178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6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</a:p>
        </p:txBody>
      </p:sp>
    </p:spTree>
    <p:extLst>
      <p:ext uri="{BB962C8B-B14F-4D97-AF65-F5344CB8AC3E}">
        <p14:creationId xmlns:p14="http://schemas.microsoft.com/office/powerpoint/2010/main" val="3461111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Champion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 Va’aua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90BA8-358E-4534-ACD6-FB5F7B6FC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Champion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 Va’aua</a:t>
            </a: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Intermdiate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Champion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Helena  Basile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90BA8-358E-4534-ACD6-FB5F7B6FC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C8445-0D85-4A78-86D7-4193EB94C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16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Champion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 Va’aua</a:t>
            </a: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Intermdiate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Champion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Helena  Basile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Champion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Kate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Woolcott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90BA8-358E-4534-ACD6-FB5F7B6FC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C8445-0D85-4A78-86D7-4193EB94C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1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71900-F0FE-44C5-ADAE-B10921CCB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00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3126360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Most Improved Player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Bianca Blanch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FD0D6-CE06-4F7F-AC2D-E8B2F2C7B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33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Most Improved Player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Bianca Blanch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John Compton Cup for the Senior Badminton Player of the year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Ayesha Mina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FD0D6-CE06-4F7F-AC2D-E8B2F2C7B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0F351-A8F5-43B4-A927-AF5978BC9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5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1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51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2304703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Player of the Year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 Ariki Va’aua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25FE-DE87-4556-A2E0-B8802066E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0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Player of the Year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 Ariki Va’aua</a:t>
            </a: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Senior Player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Anayah Masina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25FE-DE87-4556-A2E0-B8802066E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4142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06245F-FF77-4FB2-AEC9-28414D1CE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JUNIOR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SCC 1 Most Improved Player 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Maddison Coleman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SCC 1 Most Valuable Player 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Lilly-Anne Menzies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E23D0-3B8E-4C15-B452-10EDAF178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D6372-7D12-40CF-820F-A0467F6A5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37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Junior Player of the Year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 Ariki Va’aua</a:t>
            </a: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Senior Player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Anayah Masina</a:t>
            </a: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Senior Player of the Year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Alize Va’aua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25FE-DE87-4556-A2E0-B8802066E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4142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06245F-FF77-4FB2-AEC9-28414D1CE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1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24C7D-1CA7-4D49-BFBB-F6015D035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47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6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CRICKET</a:t>
            </a:r>
          </a:p>
        </p:txBody>
      </p:sp>
    </p:spTree>
    <p:extLst>
      <p:ext uri="{BB962C8B-B14F-4D97-AF65-F5344CB8AC3E}">
        <p14:creationId xmlns:p14="http://schemas.microsoft.com/office/powerpoint/2010/main" val="3386123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CRICKET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The Spirit of Cricket Award for Enthusiastic and Positive Contribution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Leilani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Garnons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-Williams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2C1E-B640-4050-A175-94050A074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CRICKET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The Spirit of Cricket Award for Enthusiastic and Positive Contribution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Leilani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Garnons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-Williams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Victoria Wilson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2C1E-B640-4050-A175-94050A074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3E961-3776-47EF-9924-967AA4CA2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5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0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CRICKET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Sylvester Cup for Junior Player of the Year 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Ahena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Patelesio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8A4A5-B9DD-4409-97D6-E574C6094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CRICKET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Sylvester Cup for Junior Player of the Year 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Ahena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Patelesio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Stebbing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Cup for Senior Player of the Year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Katherine Hickey &amp; Meika Joyce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8A4A5-B9DD-4409-97D6-E574C6094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34142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AD3BC-887E-4A8E-BAC5-2650E476C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1"/>
            <a:ext cx="1867535" cy="186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F1373-1008-444D-9DBC-5E35A47806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09" y="1734140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7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51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COUNTRY</a:t>
            </a:r>
          </a:p>
        </p:txBody>
      </p:sp>
    </p:spTree>
    <p:extLst>
      <p:ext uri="{BB962C8B-B14F-4D97-AF65-F5344CB8AC3E}">
        <p14:creationId xmlns:p14="http://schemas.microsoft.com/office/powerpoint/2010/main" val="2117280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CROSS COUNTRY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Under 16 Champion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Meika Joyce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B4315-B00E-43D9-8E11-35E38B01B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00808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4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CROSS COUNTRY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Under 16 Champion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Meika Joyce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Under 19 Champion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Katherine Hickey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B4315-B00E-43D9-8E11-35E38B01B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00808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D8769-D9C3-407B-ABB2-ADED2F274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9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43955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Ella de Jong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D8C5-8DAD-4CD9-A30A-1FB422EFA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0138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Trixie Baird-Smith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F77F0-EEB0-450F-BF80-51DDE4B76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3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Trixie Baird-Smith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Outstanding Player</a:t>
            </a: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Yordonas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Tensae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F77F0-EEB0-450F-BF80-51DDE4B76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8838C-F5CF-46AB-850B-97214BFEF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4803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8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51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</p:txBody>
      </p:sp>
    </p:spTree>
    <p:extLst>
      <p:ext uri="{BB962C8B-B14F-4D97-AF65-F5344CB8AC3E}">
        <p14:creationId xmlns:p14="http://schemas.microsoft.com/office/powerpoint/2010/main" val="51791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Junior A Netballer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Caroline Tafaese-Schmidt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86795-EA85-44DD-8DD5-26B27734F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1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Junior A Netballer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Caroline Tafaese-Schmidt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Valuable Junior A Netballer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 Ariki Va’aua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86795-EA85-44DD-8DD5-26B27734F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34142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68161-B295-40D5-8206-E6BE10275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34141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0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51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</p:txBody>
      </p:sp>
    </p:spTree>
    <p:extLst>
      <p:ext uri="{BB962C8B-B14F-4D97-AF65-F5344CB8AC3E}">
        <p14:creationId xmlns:p14="http://schemas.microsoft.com/office/powerpoint/2010/main" val="1415636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Promising Junior Netballer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Cahrelle Fa’amau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D2711-7AA2-48A2-B00F-58E6087B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5465"/>
            <a:ext cx="1864890" cy="18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8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Promising Junior Netballer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Cahrelle Fa’amau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Senior A Netballer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Leilani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Garnons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-Williams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D2711-7AA2-48A2-B00F-58E6087B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5465"/>
            <a:ext cx="1864890" cy="1864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2566E-15B1-4BB1-BD0C-438ADA20A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9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Promising Junior Netballer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Cahrelle Fa’amau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Senior A Netballer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Leilani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Garnons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-Williams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Most Valuable Senior A Netballer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Christianna Tavale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D2711-7AA2-48A2-B00F-58E6087B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35465"/>
            <a:ext cx="1864890" cy="1864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2566E-15B1-4BB1-BD0C-438ADA20A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734142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86EDD-3425-4E66-8807-A1B7F6761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45" y="173414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61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</a:p>
        </p:txBody>
      </p:sp>
    </p:spTree>
    <p:extLst>
      <p:ext uri="{BB962C8B-B14F-4D97-AF65-F5344CB8AC3E}">
        <p14:creationId xmlns:p14="http://schemas.microsoft.com/office/powerpoint/2010/main" val="418930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Ella de Jong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Valuable Player  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Tolentino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D8C5-8DAD-4CD9-A30A-1FB422EFA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0138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EE8B3-53DF-4E03-97F2-81677063C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9472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1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Praise Nansen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F3A6B-3D26-4939-9ED3-A8CC7EC06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10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Praise Nansen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Valuable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Fa’i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F3A6B-3D26-4939-9ED3-A8CC7EC06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57BF37-E53F-4BF1-842B-2C732D566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83849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2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21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2307394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Swimmer of the Year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Alessandra Unsworth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8CD73-0879-4F54-A13B-12A709AF4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1988840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62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77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3067108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Junior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Rosie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Taualii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82499-199D-4BBC-9FFD-E71D0C86F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2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Junior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Rosie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Taualii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Valuable Junior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Tyla Walmsley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82499-199D-4BBC-9FFD-E71D0C86F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D3AE16-A3D0-47F5-9A73-8F51F455F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772815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25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Senior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Hana Burkitt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95AF1-7867-4258-B5B0-698067F80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490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Improved Senior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Hana Burkitt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Most Valuable Senior Player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Lydia Mehari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95AF1-7867-4258-B5B0-698067F80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72816"/>
            <a:ext cx="1867535" cy="186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7E679-C223-4DE4-9CE6-BFD9D3075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95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65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OF THE YEAR</a:t>
            </a:r>
          </a:p>
        </p:txBody>
      </p:sp>
    </p:spTree>
    <p:extLst>
      <p:ext uri="{BB962C8B-B14F-4D97-AF65-F5344CB8AC3E}">
        <p14:creationId xmlns:p14="http://schemas.microsoft.com/office/powerpoint/2010/main" val="261139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676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Ella de Jong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Valuable Player 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Tolentino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4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Michaela Borja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D8C5-8DAD-4CD9-A30A-1FB422EFA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0138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EE8B3-53DF-4E03-97F2-81677063C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94722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4CCDF-1CAA-4E82-8E26-BCCD4455F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2" y="1790137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03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7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Thank you to the following Coaches, Managers, Referee’s and Umpires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NZ" i="1" dirty="0"/>
              <a:t>Andrew </a:t>
            </a:r>
            <a:r>
              <a:rPr lang="en-NZ" i="1" dirty="0" err="1"/>
              <a:t>Fok</a:t>
            </a:r>
            <a:r>
              <a:rPr lang="en-NZ" i="1" dirty="0"/>
              <a:t>, Elwyn </a:t>
            </a:r>
            <a:r>
              <a:rPr lang="en-NZ" i="1" dirty="0" err="1"/>
              <a:t>Lipana</a:t>
            </a:r>
            <a:r>
              <a:rPr lang="en-NZ" i="1" dirty="0"/>
              <a:t>, Lavinia </a:t>
            </a:r>
            <a:r>
              <a:rPr lang="en-NZ" i="1" dirty="0" err="1"/>
              <a:t>Foliaki</a:t>
            </a:r>
            <a:r>
              <a:rPr lang="en-NZ" i="1" dirty="0"/>
              <a:t>, Dalton </a:t>
            </a:r>
            <a:r>
              <a:rPr lang="en-NZ" i="1" dirty="0" err="1"/>
              <a:t>Letawsky</a:t>
            </a:r>
            <a:r>
              <a:rPr lang="en-NZ" i="1" dirty="0"/>
              <a:t>, Lupe </a:t>
            </a:r>
            <a:r>
              <a:rPr lang="en-NZ" i="1" dirty="0" err="1"/>
              <a:t>Ropati</a:t>
            </a:r>
            <a:r>
              <a:rPr lang="en-NZ" i="1" dirty="0"/>
              <a:t>, Lydia Mehari, </a:t>
            </a:r>
            <a:r>
              <a:rPr lang="en-NZ" i="1" dirty="0" err="1"/>
              <a:t>Christianna</a:t>
            </a:r>
            <a:r>
              <a:rPr lang="en-NZ" i="1" dirty="0"/>
              <a:t> </a:t>
            </a:r>
            <a:r>
              <a:rPr lang="en-NZ" i="1" dirty="0" err="1"/>
              <a:t>Tavale</a:t>
            </a:r>
            <a:r>
              <a:rPr lang="en-NZ" i="1" dirty="0"/>
              <a:t>, </a:t>
            </a:r>
            <a:r>
              <a:rPr lang="en-NZ" i="1" dirty="0" err="1"/>
              <a:t>Rociana</a:t>
            </a:r>
            <a:r>
              <a:rPr lang="en-NZ" i="1" dirty="0"/>
              <a:t> </a:t>
            </a:r>
            <a:r>
              <a:rPr lang="en-NZ" i="1" dirty="0" err="1"/>
              <a:t>Ropati</a:t>
            </a:r>
            <a:r>
              <a:rPr lang="en-NZ" i="1" dirty="0"/>
              <a:t>, Tania </a:t>
            </a:r>
            <a:r>
              <a:rPr lang="en-NZ" i="1" dirty="0" err="1"/>
              <a:t>Hopmans</a:t>
            </a:r>
            <a:r>
              <a:rPr lang="en-NZ" i="1" dirty="0"/>
              <a:t>, Fay </a:t>
            </a:r>
            <a:r>
              <a:rPr lang="en-NZ" i="1" dirty="0" err="1"/>
              <a:t>Frean-Va’ai</a:t>
            </a:r>
            <a:r>
              <a:rPr lang="en-NZ" i="1" dirty="0"/>
              <a:t> Teena Sims, Kala </a:t>
            </a:r>
            <a:r>
              <a:rPr lang="en-NZ" i="1" dirty="0" err="1"/>
              <a:t>Madar</a:t>
            </a:r>
            <a:r>
              <a:rPr lang="en-NZ" i="1" dirty="0"/>
              <a:t>, Chelsea </a:t>
            </a:r>
            <a:r>
              <a:rPr lang="en-NZ" i="1" dirty="0" err="1"/>
              <a:t>Grootveld</a:t>
            </a:r>
            <a:r>
              <a:rPr lang="en-NZ" i="1" dirty="0"/>
              <a:t>, Emmy </a:t>
            </a:r>
            <a:r>
              <a:rPr lang="en-NZ" i="1" dirty="0" err="1"/>
              <a:t>Garnons</a:t>
            </a:r>
            <a:r>
              <a:rPr lang="en-NZ" i="1" dirty="0"/>
              <a:t>-Williams, Clare </a:t>
            </a:r>
            <a:r>
              <a:rPr lang="en-NZ" i="1" dirty="0" err="1"/>
              <a:t>Maihi</a:t>
            </a:r>
            <a:r>
              <a:rPr lang="en-NZ" i="1" dirty="0"/>
              <a:t>, Palolo Bali, Sama </a:t>
            </a:r>
            <a:r>
              <a:rPr lang="en-NZ" i="1" dirty="0" err="1"/>
              <a:t>Tulili</a:t>
            </a:r>
            <a:r>
              <a:rPr lang="en-NZ" i="1" dirty="0"/>
              <a:t>, Chapman </a:t>
            </a:r>
            <a:r>
              <a:rPr lang="en-NZ" i="1" dirty="0" err="1"/>
              <a:t>Vili</a:t>
            </a:r>
            <a:r>
              <a:rPr lang="en-NZ" i="1" dirty="0"/>
              <a:t>, </a:t>
            </a:r>
            <a:r>
              <a:rPr lang="en-NZ" i="1" dirty="0" err="1"/>
              <a:t>Masina</a:t>
            </a:r>
            <a:r>
              <a:rPr lang="en-NZ" i="1" dirty="0"/>
              <a:t> </a:t>
            </a:r>
            <a:r>
              <a:rPr lang="en-NZ" i="1" dirty="0" err="1"/>
              <a:t>Taualii</a:t>
            </a:r>
            <a:r>
              <a:rPr lang="en-NZ" i="1" dirty="0"/>
              <a:t>, </a:t>
            </a:r>
            <a:r>
              <a:rPr lang="en-NZ" i="1" dirty="0" err="1"/>
              <a:t>Krissie</a:t>
            </a:r>
            <a:r>
              <a:rPr lang="en-NZ" i="1" dirty="0"/>
              <a:t> </a:t>
            </a:r>
            <a:r>
              <a:rPr lang="en-NZ" i="1" dirty="0" err="1"/>
              <a:t>Va’aua</a:t>
            </a:r>
            <a:r>
              <a:rPr lang="en-NZ" i="1" dirty="0"/>
              <a:t>, Gemma </a:t>
            </a:r>
            <a:r>
              <a:rPr lang="en-NZ" i="1" dirty="0" err="1"/>
              <a:t>Natoli</a:t>
            </a:r>
            <a:r>
              <a:rPr lang="en-NZ" i="1" dirty="0"/>
              <a:t>, Lynda Adams, Kirsten </a:t>
            </a:r>
            <a:r>
              <a:rPr lang="en-NZ" i="1" dirty="0" err="1"/>
              <a:t>Bouras</a:t>
            </a:r>
            <a:r>
              <a:rPr lang="en-NZ" i="1" dirty="0"/>
              <a:t>, </a:t>
            </a:r>
            <a:r>
              <a:rPr lang="en-NZ" i="1" dirty="0" err="1"/>
              <a:t>Meika</a:t>
            </a:r>
            <a:r>
              <a:rPr lang="en-NZ" i="1" dirty="0"/>
              <a:t> Joyce, Rosie </a:t>
            </a:r>
            <a:r>
              <a:rPr lang="en-NZ" i="1" dirty="0" err="1"/>
              <a:t>Fa’I</a:t>
            </a:r>
            <a:r>
              <a:rPr lang="en-NZ" i="1" dirty="0"/>
              <a:t>, Tara Kerr, Theresa Leo, Richard Kerr-Bell, Mandy Page, Sameer Khan, Michael </a:t>
            </a:r>
            <a:r>
              <a:rPr lang="en-NZ" i="1" dirty="0" err="1"/>
              <a:t>Fa’amau</a:t>
            </a:r>
            <a:r>
              <a:rPr lang="en-NZ" i="1" dirty="0"/>
              <a:t>, Laura Heil, Jules Hickey, Colin </a:t>
            </a:r>
            <a:r>
              <a:rPr lang="en-NZ" i="1" dirty="0" err="1"/>
              <a:t>Palamo</a:t>
            </a:r>
            <a:r>
              <a:rPr lang="en-NZ" i="1" dirty="0"/>
              <a:t>, Jenny O’Brien, Heidi </a:t>
            </a:r>
            <a:r>
              <a:rPr lang="en-NZ" i="1" dirty="0" err="1"/>
              <a:t>Meudt</a:t>
            </a:r>
            <a:r>
              <a:rPr lang="en-NZ" i="1" dirty="0"/>
              <a:t>, Alize </a:t>
            </a:r>
            <a:r>
              <a:rPr lang="en-NZ" i="1" dirty="0" err="1"/>
              <a:t>Va’aua</a:t>
            </a:r>
            <a:r>
              <a:rPr lang="en-NZ" i="1" dirty="0"/>
              <a:t>, Khaliah, Ashleigh Gore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0F16A-8DED-49A0-8547-88F4C6EB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0710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818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VOLUNTEER OF THE YEAR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ANDREW FOK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VOLLEYBALL COACH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F89A1-38A6-4470-BC04-079FE1815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19" y="1961615"/>
            <a:ext cx="6515962" cy="29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72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65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TO SPORT</a:t>
            </a:r>
          </a:p>
        </p:txBody>
      </p:sp>
    </p:spTree>
    <p:extLst>
      <p:ext uri="{BB962C8B-B14F-4D97-AF65-F5344CB8AC3E}">
        <p14:creationId xmlns:p14="http://schemas.microsoft.com/office/powerpoint/2010/main" val="28117556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Ashika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Chander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FAD41-7BB2-47EB-A334-4D7908F19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41" y="227687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41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Ashika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Chander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Isla Richards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FAD41-7BB2-47EB-A334-4D7908F19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41" y="2276872"/>
            <a:ext cx="1867535" cy="1867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E491F-5941-42E5-9F78-0264AE58D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0" y="227687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1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Alize Va’aua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2103474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25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Alize Va’aua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Lupe Ropati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2103474"/>
            <a:ext cx="1867535" cy="186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5" y="2103474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94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</p:txBody>
      </p:sp>
    </p:spTree>
    <p:extLst>
      <p:ext uri="{BB962C8B-B14F-4D97-AF65-F5344CB8AC3E}">
        <p14:creationId xmlns:p14="http://schemas.microsoft.com/office/powerpoint/2010/main" val="23324305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2975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4" y="1640694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</p:txBody>
      </p:sp>
    </p:spTree>
    <p:extLst>
      <p:ext uri="{BB962C8B-B14F-4D97-AF65-F5344CB8AC3E}">
        <p14:creationId xmlns:p14="http://schemas.microsoft.com/office/powerpoint/2010/main" val="171230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725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Ella de Jong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5 Most Valuable Player 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Tolentino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4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Michaela Borja</a:t>
            </a: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4 Most Valuable Player</a:t>
            </a: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Mishka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Calizar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D8C5-8DAD-4CD9-A30A-1FB422EFA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90138"/>
            <a:ext cx="1867535" cy="186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EE8B3-53DF-4E03-97F2-81677063C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5" y="1794722"/>
            <a:ext cx="1867535" cy="1867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4CCDF-1CAA-4E82-8E26-BCCD4455F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2" y="1790137"/>
            <a:ext cx="1867535" cy="186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50E06-C09D-4A7D-967A-28E6FC130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77" y="1771070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51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4" y="1640694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1" y="1624727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</p:txBody>
      </p:sp>
    </p:spTree>
    <p:extLst>
      <p:ext uri="{BB962C8B-B14F-4D97-AF65-F5344CB8AC3E}">
        <p14:creationId xmlns:p14="http://schemas.microsoft.com/office/powerpoint/2010/main" val="41732673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3344898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4" y="1640694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1" y="1624727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</p:txBody>
      </p:sp>
    </p:spTree>
    <p:extLst>
      <p:ext uri="{BB962C8B-B14F-4D97-AF65-F5344CB8AC3E}">
        <p14:creationId xmlns:p14="http://schemas.microsoft.com/office/powerpoint/2010/main" val="7106733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3344898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4" y="1640694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1" y="1624727"/>
            <a:ext cx="1507657" cy="1507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CC422-7E17-482A-B66B-4BD1E6367B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2" y="3344897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Madison </a:t>
            </a:r>
            <a:r>
              <a:rPr lang="en-US" sz="2400" dirty="0" err="1"/>
              <a:t>Kooiman-Vili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</p:txBody>
      </p:sp>
    </p:spTree>
    <p:extLst>
      <p:ext uri="{BB962C8B-B14F-4D97-AF65-F5344CB8AC3E}">
        <p14:creationId xmlns:p14="http://schemas.microsoft.com/office/powerpoint/2010/main" val="26760382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3344898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4" y="1640694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1" y="1624727"/>
            <a:ext cx="1507657" cy="1507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CC422-7E17-482A-B66B-4BD1E6367B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2" y="3344897"/>
            <a:ext cx="1507657" cy="1507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14445-D4B7-46AE-B233-70375711F0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3344896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Madison </a:t>
            </a:r>
            <a:r>
              <a:rPr lang="en-US" sz="2400" dirty="0" err="1"/>
              <a:t>Kooiman-Vili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Marama</a:t>
            </a:r>
            <a:r>
              <a:rPr lang="en-US" sz="2400" dirty="0"/>
              <a:t> Cowan-</a:t>
            </a:r>
            <a:r>
              <a:rPr lang="en-US" sz="2400" dirty="0" err="1"/>
              <a:t>Rauhihi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4687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NETBALL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3344898"/>
            <a:ext cx="1507657" cy="150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F92D0-8E41-4906-8F68-5AB5B16B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3" y="1640694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4" y="1640694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1" y="1624727"/>
            <a:ext cx="1507657" cy="1507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CC422-7E17-482A-B66B-4BD1E6367B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2" y="3344897"/>
            <a:ext cx="1507657" cy="1507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14445-D4B7-46AE-B233-70375711F0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3344896"/>
            <a:ext cx="1507657" cy="1507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99119B-3D65-4133-A2FC-7B5BB2264E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81" y="3344896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Amelia </a:t>
            </a:r>
            <a:r>
              <a:rPr lang="en-US" sz="2400" dirty="0" err="1"/>
              <a:t>Savali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Madison </a:t>
            </a:r>
            <a:r>
              <a:rPr lang="en-US" sz="2400" dirty="0" err="1"/>
              <a:t>Kooiman-Vili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Marama</a:t>
            </a:r>
            <a:r>
              <a:rPr lang="en-US" sz="2400" dirty="0"/>
              <a:t> Cowan-</a:t>
            </a:r>
            <a:r>
              <a:rPr lang="en-US" sz="2400" dirty="0" err="1"/>
              <a:t>Rauhihi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Mihi-Terina </a:t>
            </a:r>
            <a:r>
              <a:rPr lang="en-US" sz="2400" dirty="0" err="1"/>
              <a:t>Grootveld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627633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Alessandra Unsworth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F55A1-BDDB-4908-9DDC-5A4A52CDF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32" y="2276872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550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</p:txBody>
      </p:sp>
    </p:spTree>
    <p:extLst>
      <p:ext uri="{BB962C8B-B14F-4D97-AF65-F5344CB8AC3E}">
        <p14:creationId xmlns:p14="http://schemas.microsoft.com/office/powerpoint/2010/main" val="4004178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1" y="1653016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</p:txBody>
      </p:sp>
    </p:spTree>
    <p:extLst>
      <p:ext uri="{BB962C8B-B14F-4D97-AF65-F5344CB8AC3E}">
        <p14:creationId xmlns:p14="http://schemas.microsoft.com/office/powerpoint/2010/main" val="33562478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1" y="1653016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Gemma Lipana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3AECA-9F75-447C-BEB1-CC8E5C5BE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1665075"/>
            <a:ext cx="1507657" cy="1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14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1" y="1653016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3" y="1665075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Gemma Lipana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3AECA-9F75-447C-BEB1-CC8E5C5BEC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1665075"/>
            <a:ext cx="1507657" cy="1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SENIOR BADMINTON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SCC 3 Most Improved Player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Lupe Ropati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535A2-A45A-46A1-978A-F1140F48A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1867535" cy="18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39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0" y="3344897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1" y="1653016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3" y="1665075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Gemma Lipana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3AECA-9F75-447C-BEB1-CC8E5C5BE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1665075"/>
            <a:ext cx="1507657" cy="1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92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0" y="3344897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1" y="1653016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3" y="1665075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Lydia Mehari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Gemma Lipana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3AECA-9F75-447C-BEB1-CC8E5C5BE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1665075"/>
            <a:ext cx="1507657" cy="1507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491A5-29FB-4EC0-B932-6DB0B4ACFD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1" y="3320556"/>
            <a:ext cx="1507657" cy="1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47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VOLLEYBALL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A8FA7-1AA6-411A-A3B9-F20B3F5FC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2" y="1644629"/>
            <a:ext cx="1507657" cy="150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325F6-15BD-4D90-893B-13198E068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60" y="3344897"/>
            <a:ext cx="1507657" cy="150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07741-123E-484F-8A36-C3ADDF169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81" y="1653016"/>
            <a:ext cx="1507657" cy="1507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2B1F7-D43D-4968-8CB1-E82865A58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3" y="1665075"/>
            <a:ext cx="1507657" cy="1507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26C26-97BC-4FDA-8AFA-0BC762AB1713}"/>
              </a:ext>
            </a:extLst>
          </p:cNvPr>
          <p:cNvSpPr txBox="1"/>
          <p:nvPr/>
        </p:nvSpPr>
        <p:spPr>
          <a:xfrm>
            <a:off x="251520" y="494116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Alize Va’aua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Elyon Leota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Lupe Ropati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Lydia Mehari</a:t>
            </a:r>
            <a:endParaRPr lang="en-NZ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B6A52-8F50-4891-A527-C1502D41A626}"/>
              </a:ext>
            </a:extLst>
          </p:cNvPr>
          <p:cNvSpPr txBox="1"/>
          <p:nvPr/>
        </p:nvSpPr>
        <p:spPr>
          <a:xfrm>
            <a:off x="4795202" y="494116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Gemma Lipana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Hana Burkitt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Rhiley Coleman</a:t>
            </a:r>
            <a:endParaRPr lang="en-NZ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3AECA-9F75-447C-BEB1-CC8E5C5BE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1665075"/>
            <a:ext cx="1507657" cy="1507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491A5-29FB-4EC0-B932-6DB0B4ACFD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1" y="3320556"/>
            <a:ext cx="1507657" cy="1507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A8344D-6395-4FBF-9779-2D6DF8344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74" y="3341398"/>
            <a:ext cx="1507657" cy="1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989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gla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A24"/>
              </a:clrFrom>
              <a:clrTo>
                <a:srgbClr val="080A2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9" y="620688"/>
            <a:ext cx="6033679" cy="59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65" y="152177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649" y="2063916"/>
            <a:ext cx="60336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AMBASSADOR TO SPORT</a:t>
            </a:r>
          </a:p>
        </p:txBody>
      </p:sp>
    </p:spTree>
    <p:extLst>
      <p:ext uri="{BB962C8B-B14F-4D97-AF65-F5344CB8AC3E}">
        <p14:creationId xmlns:p14="http://schemas.microsoft.com/office/powerpoint/2010/main" val="12202585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531440"/>
            <a:ext cx="8568952" cy="3816424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 u="sng" dirty="0">
                <a:latin typeface="Arial" panose="020B0604020202020204" pitchFamily="34" charset="0"/>
                <a:cs typeface="Arial" panose="020B0604020202020204" pitchFamily="34" charset="0"/>
              </a:rPr>
              <a:t>AMBASSADOR TO SPORT 2023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53" y="285293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/>
              <a:t>This is a student who we wish to recognise in a higher capacity. </a:t>
            </a:r>
          </a:p>
          <a:p>
            <a:pPr marL="0" indent="0">
              <a:buNone/>
            </a:pPr>
            <a:r>
              <a:rPr lang="en-NZ" sz="2000" dirty="0"/>
              <a:t>The criteria for this award are as follow;</a:t>
            </a:r>
          </a:p>
          <a:p>
            <a:pPr lvl="0"/>
            <a:r>
              <a:rPr lang="en-NZ" sz="2000" dirty="0"/>
              <a:t>The length of time representing the sporting code</a:t>
            </a:r>
          </a:p>
          <a:p>
            <a:pPr lvl="0"/>
            <a:r>
              <a:rPr lang="en-NZ" sz="2000" dirty="0"/>
              <a:t>Representation of a higher level played beyond the college competitions</a:t>
            </a:r>
          </a:p>
          <a:p>
            <a:pPr lvl="0"/>
            <a:r>
              <a:rPr lang="en-NZ" sz="2000" dirty="0"/>
              <a:t>Encouragement for team members/other in their sport codes</a:t>
            </a:r>
          </a:p>
          <a:p>
            <a:pPr lvl="0"/>
            <a:r>
              <a:rPr lang="en-NZ" sz="2000" dirty="0"/>
              <a:t>Commitment to all aspects of being involved in sports team/code</a:t>
            </a:r>
          </a:p>
          <a:p>
            <a:pPr lvl="0"/>
            <a:r>
              <a:rPr lang="en-NZ" sz="2000" dirty="0"/>
              <a:t>Fair play and sportsmanship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2D7B7-944F-445F-A17B-C88FD7BB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19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3832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262" y="332656"/>
            <a:ext cx="9288524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</a:p>
          <a:p>
            <a:pPr algn="ctr"/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AMBASSADOR TO SPORT</a:t>
            </a: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Lupe Ropati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E2DE4-7BD4-49BD-BB39-AE88C5697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04" y="1839404"/>
            <a:ext cx="3179192" cy="31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33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 Catherine’s College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2023 Prizegiving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/>
              <a:t>Thank -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98" y="2204864"/>
            <a:ext cx="8229600" cy="2697163"/>
          </a:xfrm>
        </p:spPr>
        <p:txBody>
          <a:bodyPr/>
          <a:lstStyle/>
          <a:p>
            <a:r>
              <a:rPr lang="en-NZ" dirty="0"/>
              <a:t>Final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CFCD9-D4B9-425F-9802-654187BE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22" y="188640"/>
            <a:ext cx="1095376" cy="9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7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1638</Words>
  <Application>Microsoft Office PowerPoint</Application>
  <PresentationFormat>On-screen Show (4:3)</PresentationFormat>
  <Paragraphs>916</Paragraphs>
  <Slides>96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Arial</vt:lpstr>
      <vt:lpstr>Calibri</vt:lpstr>
      <vt:lpstr>Office Theme</vt:lpstr>
      <vt:lpstr>St Catherine’s College  Sports Awards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the following Coaches, Managers, Referee’s and Umpires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Catherine’s College  2023 Prizegiving AMBASSADOR TO SPORT 2023</vt:lpstr>
      <vt:lpstr>PowerPoint Presentation</vt:lpstr>
      <vt:lpstr> St Catherine’s College  2023 Prizegiving Thank -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Sharyn Hoerara</dc:creator>
  <cp:lastModifiedBy>Sport</cp:lastModifiedBy>
  <cp:revision>141</cp:revision>
  <cp:lastPrinted>2023-10-24T21:47:01Z</cp:lastPrinted>
  <dcterms:created xsi:type="dcterms:W3CDTF">2015-10-13T04:13:32Z</dcterms:created>
  <dcterms:modified xsi:type="dcterms:W3CDTF">2023-10-25T00:40:13Z</dcterms:modified>
</cp:coreProperties>
</file>