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286" r:id="rId6"/>
    <p:sldId id="301" r:id="rId7"/>
    <p:sldId id="305" r:id="rId8"/>
    <p:sldId id="306" r:id="rId9"/>
    <p:sldId id="308" r:id="rId10"/>
    <p:sldId id="309" r:id="rId11"/>
    <p:sldId id="310" r:id="rId12"/>
    <p:sldId id="307" r:id="rId13"/>
    <p:sldId id="317" r:id="rId14"/>
    <p:sldId id="300" r:id="rId15"/>
    <p:sldId id="272" r:id="rId16"/>
    <p:sldId id="313" r:id="rId1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5495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12941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1386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99320" cy="10247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3612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7033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9342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44180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72047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0103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4950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0884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9932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9B871-9E12-4BD6-A48D-FA6DB15B8928}" type="datetimeFigureOut">
              <a:rPr lang="en-NZ" smtClean="0"/>
              <a:t>27/03/2020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94E62-BBCE-4EDC-87FE-D8CC7AA9C3FD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769ECB2F-7420-44DE-B682-F578A1DA4C9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26" y="289708"/>
            <a:ext cx="743020" cy="10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7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3B706D-E64A-4BF4-BD9F-7762AA38FB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6277"/>
            <a:ext cx="12192000" cy="812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6575" y="2388111"/>
            <a:ext cx="6748034" cy="1772828"/>
          </a:xfrm>
        </p:spPr>
        <p:txBody>
          <a:bodyPr>
            <a:noAutofit/>
          </a:bodyPr>
          <a:lstStyle/>
          <a:p>
            <a:pPr algn="ctr"/>
            <a:r>
              <a:rPr lang="en-NZ" sz="6000">
                <a:latin typeface="+mn-lt"/>
              </a:rPr>
              <a:t>CBHS Sports Achievements</a:t>
            </a:r>
          </a:p>
        </p:txBody>
      </p:sp>
    </p:spTree>
    <p:extLst>
      <p:ext uri="{BB962C8B-B14F-4D97-AF65-F5344CB8AC3E}">
        <p14:creationId xmlns:p14="http://schemas.microsoft.com/office/powerpoint/2010/main" val="220741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preview">
            <a:extLst>
              <a:ext uri="{FF2B5EF4-FFF2-40B4-BE49-F238E27FC236}">
                <a16:creationId xmlns:a16="http://schemas.microsoft.com/office/drawing/2014/main" id="{74097C23-136E-43F3-B7EB-13EB2C743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71296"/>
            <a:ext cx="12363061" cy="92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799BE7-93EB-4407-B027-9D81E389AA51}"/>
              </a:ext>
            </a:extLst>
          </p:cNvPr>
          <p:cNvSpPr txBox="1"/>
          <p:nvPr/>
        </p:nvSpPr>
        <p:spPr>
          <a:xfrm>
            <a:off x="405709" y="-97586"/>
            <a:ext cx="10930854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NZ" sz="4000" b="1">
              <a:solidFill>
                <a:srgbClr val="FF0000"/>
              </a:solidFill>
            </a:endParaRPr>
          </a:p>
          <a:p>
            <a:pPr algn="ctr"/>
            <a:r>
              <a:rPr lang="en-NZ" sz="4000" b="1" err="1">
                <a:solidFill>
                  <a:srgbClr val="FF0000"/>
                </a:solidFill>
              </a:rPr>
              <a:t>Medalists</a:t>
            </a:r>
            <a:endParaRPr lang="en-NZ" sz="4000" b="1">
              <a:solidFill>
                <a:srgbClr val="FF0000"/>
              </a:solidFill>
            </a:endParaRPr>
          </a:p>
          <a:p>
            <a:pPr algn="ctr"/>
            <a:endParaRPr lang="en-NZ" sz="2800" b="1">
              <a:solidFill>
                <a:srgbClr val="FF0000"/>
              </a:solidFill>
            </a:endParaRPr>
          </a:p>
          <a:p>
            <a:pPr algn="ctr"/>
            <a:endParaRPr lang="en-NZ" sz="2800" b="1">
              <a:solidFill>
                <a:srgbClr val="FF0000"/>
              </a:solidFill>
            </a:endParaRPr>
          </a:p>
          <a:p>
            <a:pPr algn="ctr"/>
            <a:r>
              <a:rPr lang="en-NZ" sz="3600" b="1">
                <a:solidFill>
                  <a:schemeClr val="bg1"/>
                </a:solidFill>
              </a:rPr>
              <a:t>Silver</a:t>
            </a:r>
          </a:p>
          <a:p>
            <a:pPr algn="ctr"/>
            <a:r>
              <a:rPr lang="en-NZ" sz="2800" b="1">
                <a:solidFill>
                  <a:srgbClr val="FFFF00"/>
                </a:solidFill>
              </a:rPr>
              <a:t>U18 Coxless Pair</a:t>
            </a:r>
          </a:p>
          <a:p>
            <a:pPr algn="ctr"/>
            <a:r>
              <a:rPr lang="en-NZ" sz="2800" b="1">
                <a:solidFill>
                  <a:srgbClr val="FFFF00"/>
                </a:solidFill>
              </a:rPr>
              <a:t>U16 Coxed Eight</a:t>
            </a:r>
          </a:p>
          <a:p>
            <a:pPr algn="ctr"/>
            <a:r>
              <a:rPr lang="en-NZ" sz="2800" b="1">
                <a:solidFill>
                  <a:srgbClr val="FFFF00"/>
                </a:solidFill>
              </a:rPr>
              <a:t>U18 Coxed Eight</a:t>
            </a:r>
          </a:p>
          <a:p>
            <a:pPr algn="ctr"/>
            <a:endParaRPr lang="en-NZ" sz="2800" b="1">
              <a:solidFill>
                <a:srgbClr val="FFFF00"/>
              </a:solidFill>
            </a:endParaRPr>
          </a:p>
          <a:p>
            <a:pPr algn="ctr"/>
            <a:r>
              <a:rPr lang="en-NZ" sz="3600" b="1">
                <a:solidFill>
                  <a:schemeClr val="accent2">
                    <a:lumMod val="75000"/>
                  </a:schemeClr>
                </a:solidFill>
              </a:rPr>
              <a:t>Bronze</a:t>
            </a:r>
          </a:p>
          <a:p>
            <a:pPr algn="ctr"/>
            <a:r>
              <a:rPr lang="en-NZ" sz="2800" b="1">
                <a:solidFill>
                  <a:srgbClr val="FFFF00"/>
                </a:solidFill>
              </a:rPr>
              <a:t>U15 Coxed Octuple Sculls</a:t>
            </a:r>
          </a:p>
          <a:p>
            <a:pPr algn="ctr"/>
            <a:r>
              <a:rPr lang="en-NZ" sz="2800" b="1">
                <a:solidFill>
                  <a:srgbClr val="FFFF00"/>
                </a:solidFill>
              </a:rPr>
              <a:t>U15 Coxed Eight</a:t>
            </a:r>
          </a:p>
          <a:p>
            <a:pPr algn="ctr"/>
            <a:r>
              <a:rPr lang="en-NZ" sz="2800" b="1">
                <a:solidFill>
                  <a:srgbClr val="FFFF00"/>
                </a:solidFill>
              </a:rPr>
              <a:t>U15 Coxed Four</a:t>
            </a:r>
          </a:p>
        </p:txBody>
      </p:sp>
    </p:spTree>
    <p:extLst>
      <p:ext uri="{BB962C8B-B14F-4D97-AF65-F5344CB8AC3E}">
        <p14:creationId xmlns:p14="http://schemas.microsoft.com/office/powerpoint/2010/main" val="4001543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preview">
            <a:extLst>
              <a:ext uri="{FF2B5EF4-FFF2-40B4-BE49-F238E27FC236}">
                <a16:creationId xmlns:a16="http://schemas.microsoft.com/office/drawing/2014/main" id="{9B482E6C-FB03-4F4F-959A-D19B801E9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08" y="-4195520"/>
            <a:ext cx="12288416" cy="1290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3416595-B8AF-47B2-84DC-9B2D91A6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998" y="1736521"/>
            <a:ext cx="9144000" cy="58973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2020 Points Bell for Best South Island School</a:t>
            </a:r>
          </a:p>
        </p:txBody>
      </p:sp>
    </p:spTree>
    <p:extLst>
      <p:ext uri="{BB962C8B-B14F-4D97-AF65-F5344CB8AC3E}">
        <p14:creationId xmlns:p14="http://schemas.microsoft.com/office/powerpoint/2010/main" val="1878969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CBHS Sports Day - Records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5B4C0-093A-4D6A-ADAF-C941DCBDD776}"/>
              </a:ext>
            </a:extLst>
          </p:cNvPr>
          <p:cNvSpPr txBox="1"/>
          <p:nvPr/>
        </p:nvSpPr>
        <p:spPr>
          <a:xfrm>
            <a:off x="5905578" y="2341984"/>
            <a:ext cx="5448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/>
              <a:t>Levi Murdoch</a:t>
            </a:r>
          </a:p>
          <a:p>
            <a:pPr algn="ctr"/>
            <a:r>
              <a:rPr lang="en-NZ" sz="4000" b="1"/>
              <a:t>CBHS School Record  Junior High Jump</a:t>
            </a:r>
          </a:p>
          <a:p>
            <a:pPr algn="ctr"/>
            <a:r>
              <a:rPr lang="en-NZ" sz="4000" b="1"/>
              <a:t>1.81m (1.75m in 2005)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012072BD-7050-47BF-B20D-76401A7E0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117" y="1567544"/>
            <a:ext cx="3715430" cy="510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2361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CBHS Sports Day - Records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A5B4C0-093A-4D6A-ADAF-C941DCBDD776}"/>
              </a:ext>
            </a:extLst>
          </p:cNvPr>
          <p:cNvSpPr txBox="1"/>
          <p:nvPr/>
        </p:nvSpPr>
        <p:spPr>
          <a:xfrm>
            <a:off x="6743778" y="2295331"/>
            <a:ext cx="5448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/>
              <a:t>Eli </a:t>
            </a:r>
            <a:r>
              <a:rPr lang="en-NZ" sz="4000" b="1" err="1"/>
              <a:t>Leifi</a:t>
            </a:r>
            <a:r>
              <a:rPr lang="en-NZ" sz="4000" b="1"/>
              <a:t> </a:t>
            </a:r>
          </a:p>
          <a:p>
            <a:pPr algn="ctr"/>
            <a:r>
              <a:rPr lang="en-NZ" sz="4000" b="1"/>
              <a:t>CBHS School Record  Senior High Jump</a:t>
            </a:r>
          </a:p>
          <a:p>
            <a:pPr algn="ctr"/>
            <a:r>
              <a:rPr lang="en-NZ" sz="4000" b="1"/>
              <a:t>1.96m (1.95m in 2003)</a:t>
            </a:r>
          </a:p>
        </p:txBody>
      </p:sp>
      <p:pic>
        <p:nvPicPr>
          <p:cNvPr id="7170" name="Picture 2" descr="Image preview">
            <a:extLst>
              <a:ext uri="{FF2B5EF4-FFF2-40B4-BE49-F238E27FC236}">
                <a16:creationId xmlns:a16="http://schemas.microsoft.com/office/drawing/2014/main" id="{29A49C7A-FD2D-4AEE-AFCF-AB55ACEB6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6" y="1614196"/>
            <a:ext cx="6716900" cy="50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596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CBHS Sports Achievements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C446517F-933C-47B2-97E8-DD0ADEF67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40" y="2105637"/>
            <a:ext cx="6755130" cy="396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AC78509-D21D-47C9-9AE7-F50AFE106BD3}"/>
              </a:ext>
            </a:extLst>
          </p:cNvPr>
          <p:cNvSpPr/>
          <p:nvPr/>
        </p:nvSpPr>
        <p:spPr>
          <a:xfrm>
            <a:off x="3162651" y="3429000"/>
            <a:ext cx="788564" cy="737681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B17D4F-78FB-4A66-9453-10F5AE214B74}"/>
              </a:ext>
            </a:extLst>
          </p:cNvPr>
          <p:cNvSpPr txBox="1"/>
          <p:nvPr/>
        </p:nvSpPr>
        <p:spPr>
          <a:xfrm>
            <a:off x="7592037" y="2105637"/>
            <a:ext cx="376176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800" b="1"/>
              <a:t>Griffin Evans</a:t>
            </a:r>
          </a:p>
          <a:p>
            <a:endParaRPr lang="en-NZ"/>
          </a:p>
          <a:p>
            <a:pPr algn="ctr"/>
            <a:r>
              <a:rPr lang="en-NZ" sz="2800" b="1"/>
              <a:t>NZ Open Shooting Team</a:t>
            </a:r>
          </a:p>
          <a:p>
            <a:endParaRPr lang="en-NZ"/>
          </a:p>
          <a:p>
            <a:pPr algn="ctr"/>
            <a:r>
              <a:rPr lang="en-NZ" b="1"/>
              <a:t>NZCTA Murray </a:t>
            </a:r>
            <a:r>
              <a:rPr lang="en-NZ" b="1" err="1"/>
              <a:t>Havill</a:t>
            </a:r>
            <a:r>
              <a:rPr lang="en-NZ" b="1"/>
              <a:t> Cup</a:t>
            </a:r>
            <a:br>
              <a:rPr lang="en-NZ" b="1"/>
            </a:br>
            <a:endParaRPr lang="en-NZ" b="1"/>
          </a:p>
          <a:p>
            <a:pPr algn="ctr"/>
            <a:r>
              <a:rPr lang="en-NZ" b="1"/>
              <a:t>NZCTA Mackintosh Qualifying High Gun Cup</a:t>
            </a:r>
          </a:p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71365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CBHS Sports Achievements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7C3E-656B-4AB3-A1D5-595C3343880D}"/>
              </a:ext>
            </a:extLst>
          </p:cNvPr>
          <p:cNvSpPr txBox="1"/>
          <p:nvPr/>
        </p:nvSpPr>
        <p:spPr>
          <a:xfrm>
            <a:off x="7234014" y="2043600"/>
            <a:ext cx="55050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/>
              <a:t>Scott Shackleton</a:t>
            </a:r>
          </a:p>
          <a:p>
            <a:pPr algn="ctr"/>
            <a:r>
              <a:rPr lang="en-NZ" sz="4000" b="1">
                <a:solidFill>
                  <a:srgbClr val="FFC000"/>
                </a:solidFill>
              </a:rPr>
              <a:t>GOLD</a:t>
            </a:r>
          </a:p>
          <a:p>
            <a:pPr algn="ctr"/>
            <a:endParaRPr lang="en-NZ" sz="4000" b="1">
              <a:solidFill>
                <a:srgbClr val="FFFF00"/>
              </a:solidFill>
            </a:endParaRPr>
          </a:p>
          <a:p>
            <a:r>
              <a:rPr lang="en-NZ" sz="2400" b="1"/>
              <a:t>	U18 Single Sculls</a:t>
            </a:r>
            <a:br>
              <a:rPr lang="en-NZ" sz="2400" b="1"/>
            </a:br>
            <a:r>
              <a:rPr lang="en-NZ" sz="2400" b="1"/>
              <a:t>	U18 Double Sculls</a:t>
            </a:r>
            <a:br>
              <a:rPr lang="en-NZ" sz="2400" b="1"/>
            </a:br>
            <a:r>
              <a:rPr lang="en-NZ" sz="2400" b="1"/>
              <a:t>	U18 Coxed Quad Sculls</a:t>
            </a:r>
            <a:br>
              <a:rPr lang="en-NZ" sz="2400" b="1"/>
            </a:br>
            <a:r>
              <a:rPr lang="en-NZ" sz="2400" b="1"/>
              <a:t>	U18 Coxless Pair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b="1"/>
          </a:p>
          <a:p>
            <a:pPr algn="ctr"/>
            <a:endParaRPr lang="en-NZ" sz="4000" b="1"/>
          </a:p>
          <a:p>
            <a:pPr algn="ctr"/>
            <a:endParaRPr lang="en-NZ" sz="32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</p:txBody>
      </p:sp>
      <p:pic>
        <p:nvPicPr>
          <p:cNvPr id="4098" name="Picture 2" descr="Image may contain: 1 person, sky, outdoor, water and nature">
            <a:extLst>
              <a:ext uri="{FF2B5EF4-FFF2-40B4-BE49-F238E27FC236}">
                <a16:creationId xmlns:a16="http://schemas.microsoft.com/office/drawing/2014/main" id="{4F63ECA1-F8C3-456B-AEFB-09A466DA5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9" y="1963024"/>
            <a:ext cx="6796874" cy="452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127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CBHS Sports Achievements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7C3E-656B-4AB3-A1D5-595C3343880D}"/>
              </a:ext>
            </a:extLst>
          </p:cNvPr>
          <p:cNvSpPr txBox="1"/>
          <p:nvPr/>
        </p:nvSpPr>
        <p:spPr>
          <a:xfrm>
            <a:off x="7350480" y="2327969"/>
            <a:ext cx="55050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/>
              <a:t>Liam </a:t>
            </a:r>
            <a:r>
              <a:rPr lang="en-NZ" sz="4000" b="1" err="1"/>
              <a:t>Behrnes</a:t>
            </a:r>
            <a:endParaRPr lang="en-NZ" sz="4000" b="1"/>
          </a:p>
          <a:p>
            <a:pPr algn="ctr"/>
            <a:r>
              <a:rPr lang="en-NZ" sz="4000" b="1">
                <a:solidFill>
                  <a:srgbClr val="FFC000"/>
                </a:solidFill>
              </a:rPr>
              <a:t>GOLD</a:t>
            </a:r>
          </a:p>
          <a:p>
            <a:endParaRPr lang="en-NZ" sz="2400" b="1"/>
          </a:p>
          <a:p>
            <a:r>
              <a:rPr lang="en-NZ" sz="2400" b="1"/>
              <a:t>	U18 Coxed Four</a:t>
            </a:r>
          </a:p>
          <a:p>
            <a:r>
              <a:rPr lang="en-NZ" sz="2400" b="1"/>
              <a:t>	U18 Coxed Quad Sculls</a:t>
            </a:r>
          </a:p>
          <a:p>
            <a:r>
              <a:rPr lang="en-NZ" sz="2400" b="1"/>
              <a:t>	U18 Coxless Pair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b="1"/>
          </a:p>
          <a:p>
            <a:pPr algn="ctr"/>
            <a:endParaRPr lang="en-NZ" sz="4000" b="1"/>
          </a:p>
          <a:p>
            <a:pPr algn="ctr"/>
            <a:endParaRPr lang="en-NZ" sz="32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</p:txBody>
      </p:sp>
      <p:pic>
        <p:nvPicPr>
          <p:cNvPr id="1028" name="Picture 4" descr="Image may contain: 1 person, outdoor, water and nature">
            <a:extLst>
              <a:ext uri="{FF2B5EF4-FFF2-40B4-BE49-F238E27FC236}">
                <a16:creationId xmlns:a16="http://schemas.microsoft.com/office/drawing/2014/main" id="{2D470D46-3FD1-4A6F-95E8-F45B2C6F3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4" y="1716778"/>
            <a:ext cx="7406206" cy="493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609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CBHS Sports Achievements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7C3E-656B-4AB3-A1D5-595C3343880D}"/>
              </a:ext>
            </a:extLst>
          </p:cNvPr>
          <p:cNvSpPr txBox="1"/>
          <p:nvPr/>
        </p:nvSpPr>
        <p:spPr>
          <a:xfrm>
            <a:off x="7602150" y="2302803"/>
            <a:ext cx="55050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/>
              <a:t>Oli Taylor</a:t>
            </a:r>
          </a:p>
          <a:p>
            <a:pPr algn="ctr"/>
            <a:r>
              <a:rPr lang="en-NZ" sz="4000" b="1">
                <a:solidFill>
                  <a:srgbClr val="FFC000"/>
                </a:solidFill>
              </a:rPr>
              <a:t>GOLD</a:t>
            </a:r>
          </a:p>
          <a:p>
            <a:endParaRPr lang="en-NZ" sz="2400" b="1"/>
          </a:p>
          <a:p>
            <a:r>
              <a:rPr lang="en-NZ" sz="2400" b="1"/>
              <a:t>	U18 Coxed Four</a:t>
            </a:r>
          </a:p>
          <a:p>
            <a:r>
              <a:rPr lang="en-NZ" sz="2400" b="1"/>
              <a:t>	U18 Coxed Quad Sculls</a:t>
            </a:r>
          </a:p>
          <a:p>
            <a:endParaRPr lang="en-NZ" sz="2400" b="1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b="1"/>
          </a:p>
          <a:p>
            <a:pPr algn="ctr"/>
            <a:endParaRPr lang="en-NZ" sz="4000" b="1"/>
          </a:p>
          <a:p>
            <a:pPr algn="ctr"/>
            <a:endParaRPr lang="en-NZ" sz="32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</p:txBody>
      </p:sp>
      <p:pic>
        <p:nvPicPr>
          <p:cNvPr id="2052" name="Picture 4" descr="Image may contain: one or more people, outdoor and water">
            <a:extLst>
              <a:ext uri="{FF2B5EF4-FFF2-40B4-BE49-F238E27FC236}">
                <a16:creationId xmlns:a16="http://schemas.microsoft.com/office/drawing/2014/main" id="{D44BA091-E599-4C45-BA08-117BE5475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3" y="1707502"/>
            <a:ext cx="7400197" cy="493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25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CBHS Sports Achievements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7C3E-656B-4AB3-A1D5-595C3343880D}"/>
              </a:ext>
            </a:extLst>
          </p:cNvPr>
          <p:cNvSpPr txBox="1"/>
          <p:nvPr/>
        </p:nvSpPr>
        <p:spPr>
          <a:xfrm>
            <a:off x="7218038" y="2181506"/>
            <a:ext cx="55050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/>
              <a:t>Caleb Fitzsimmons</a:t>
            </a:r>
          </a:p>
          <a:p>
            <a:pPr algn="ctr"/>
            <a:r>
              <a:rPr lang="en-NZ" sz="4000" b="1">
                <a:solidFill>
                  <a:srgbClr val="FFC000"/>
                </a:solidFill>
              </a:rPr>
              <a:t>GOLD</a:t>
            </a:r>
          </a:p>
          <a:p>
            <a:endParaRPr lang="en-NZ" sz="2400" b="1"/>
          </a:p>
          <a:p>
            <a:endParaRPr lang="en-NZ" sz="2400" b="1"/>
          </a:p>
          <a:p>
            <a:r>
              <a:rPr lang="en-NZ" sz="2400" b="1"/>
              <a:t>	U18 Coxed Quad Sculls</a:t>
            </a:r>
          </a:p>
          <a:p>
            <a:endParaRPr lang="en-NZ" sz="2400" b="1"/>
          </a:p>
          <a:p>
            <a:endParaRPr lang="en-NZ" sz="2400" b="1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b="1"/>
          </a:p>
          <a:p>
            <a:pPr algn="ctr"/>
            <a:endParaRPr lang="en-NZ" sz="4000" b="1"/>
          </a:p>
          <a:p>
            <a:pPr algn="ctr"/>
            <a:endParaRPr lang="en-NZ" sz="32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</p:txBody>
      </p:sp>
      <p:pic>
        <p:nvPicPr>
          <p:cNvPr id="4100" name="Picture 4" descr="Image preview">
            <a:extLst>
              <a:ext uri="{FF2B5EF4-FFF2-40B4-BE49-F238E27FC236}">
                <a16:creationId xmlns:a16="http://schemas.microsoft.com/office/drawing/2014/main" id="{008F286F-9B06-451C-893D-B746386F3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51" y="1763485"/>
            <a:ext cx="6931187" cy="461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BC7F068-3F6B-419B-8D6F-F7F97E83A6FC}"/>
              </a:ext>
            </a:extLst>
          </p:cNvPr>
          <p:cNvSpPr/>
          <p:nvPr/>
        </p:nvSpPr>
        <p:spPr>
          <a:xfrm>
            <a:off x="3116425" y="2640564"/>
            <a:ext cx="1604865" cy="157687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82226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CBHS Sports Achievements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7C3E-656B-4AB3-A1D5-595C3343880D}"/>
              </a:ext>
            </a:extLst>
          </p:cNvPr>
          <p:cNvSpPr txBox="1"/>
          <p:nvPr/>
        </p:nvSpPr>
        <p:spPr>
          <a:xfrm>
            <a:off x="7493754" y="2200627"/>
            <a:ext cx="55050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/>
              <a:t>Will Bentley</a:t>
            </a:r>
          </a:p>
          <a:p>
            <a:pPr algn="ctr"/>
            <a:r>
              <a:rPr lang="en-NZ" sz="4000" b="1">
                <a:solidFill>
                  <a:srgbClr val="FFC000"/>
                </a:solidFill>
              </a:rPr>
              <a:t>GOLD</a:t>
            </a:r>
          </a:p>
          <a:p>
            <a:endParaRPr lang="en-NZ" sz="2400" b="1"/>
          </a:p>
          <a:p>
            <a:endParaRPr lang="en-NZ" sz="2400" b="1"/>
          </a:p>
          <a:p>
            <a:r>
              <a:rPr lang="en-NZ" sz="2400" b="1"/>
              <a:t>	U18 Coxed Four</a:t>
            </a:r>
          </a:p>
          <a:p>
            <a:endParaRPr lang="en-NZ" sz="2400" b="1"/>
          </a:p>
          <a:p>
            <a:endParaRPr lang="en-NZ" sz="2400" b="1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b="1"/>
          </a:p>
          <a:p>
            <a:pPr algn="ctr"/>
            <a:endParaRPr lang="en-NZ" sz="4000" b="1"/>
          </a:p>
          <a:p>
            <a:pPr algn="ctr"/>
            <a:endParaRPr lang="en-NZ" sz="32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</p:txBody>
      </p:sp>
      <p:pic>
        <p:nvPicPr>
          <p:cNvPr id="4098" name="Picture 2" descr="Image may contain: 2 people, child, outdoor, water and nature">
            <a:extLst>
              <a:ext uri="{FF2B5EF4-FFF2-40B4-BE49-F238E27FC236}">
                <a16:creationId xmlns:a16="http://schemas.microsoft.com/office/drawing/2014/main" id="{5CE50A26-B430-4652-9C31-D61242570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59" y="1779058"/>
            <a:ext cx="7072908" cy="47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0CFB09A-A746-4EF2-8172-971F8890044D}"/>
              </a:ext>
            </a:extLst>
          </p:cNvPr>
          <p:cNvSpPr/>
          <p:nvPr/>
        </p:nvSpPr>
        <p:spPr>
          <a:xfrm>
            <a:off x="2976465" y="2108718"/>
            <a:ext cx="1105044" cy="10529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38115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preview">
            <a:extLst>
              <a:ext uri="{FF2B5EF4-FFF2-40B4-BE49-F238E27FC236}">
                <a16:creationId xmlns:a16="http://schemas.microsoft.com/office/drawing/2014/main" id="{5BD93EBA-71EB-4C45-B3FA-919749205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4" y="1856365"/>
            <a:ext cx="5239083" cy="3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may contain: 8 people, outdoor and water">
            <a:extLst>
              <a:ext uri="{FF2B5EF4-FFF2-40B4-BE49-F238E27FC236}">
                <a16:creationId xmlns:a16="http://schemas.microsoft.com/office/drawing/2014/main" id="{E9DE6E96-F4D3-4DDA-913F-0E22F1C51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53" y="3041322"/>
            <a:ext cx="5292092" cy="352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CBHS Sports Achievements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7C3E-656B-4AB3-A1D5-595C3343880D}"/>
              </a:ext>
            </a:extLst>
          </p:cNvPr>
          <p:cNvSpPr txBox="1"/>
          <p:nvPr/>
        </p:nvSpPr>
        <p:spPr>
          <a:xfrm>
            <a:off x="7174972" y="2175460"/>
            <a:ext cx="55050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/>
              <a:t>   Andrew Lindsay</a:t>
            </a:r>
          </a:p>
          <a:p>
            <a:pPr algn="ctr"/>
            <a:r>
              <a:rPr lang="en-NZ" sz="4000" b="1">
                <a:solidFill>
                  <a:srgbClr val="FFC000"/>
                </a:solidFill>
              </a:rPr>
              <a:t>GOLD</a:t>
            </a:r>
          </a:p>
          <a:p>
            <a:endParaRPr lang="en-NZ" sz="2400" b="1"/>
          </a:p>
          <a:p>
            <a:endParaRPr lang="en-NZ" sz="2400" b="1"/>
          </a:p>
          <a:p>
            <a:pPr lvl="3"/>
            <a:r>
              <a:rPr lang="en-NZ" sz="2400" b="1"/>
              <a:t>	U18 Coxed Four</a:t>
            </a:r>
          </a:p>
          <a:p>
            <a:endParaRPr lang="en-NZ" sz="2400" b="1"/>
          </a:p>
          <a:p>
            <a:endParaRPr lang="en-NZ" sz="2400" b="1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b="1"/>
          </a:p>
          <a:p>
            <a:pPr algn="ctr"/>
            <a:endParaRPr lang="en-NZ" sz="4000" b="1"/>
          </a:p>
          <a:p>
            <a:pPr algn="ctr"/>
            <a:endParaRPr lang="en-NZ" sz="32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F6AF27-A4C9-44D8-BAB5-A0D8AA2AAAFF}"/>
              </a:ext>
            </a:extLst>
          </p:cNvPr>
          <p:cNvSpPr/>
          <p:nvPr/>
        </p:nvSpPr>
        <p:spPr>
          <a:xfrm>
            <a:off x="7024264" y="4401791"/>
            <a:ext cx="1083989" cy="11031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5314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0E62-4E05-441B-A72C-8B5967F9F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/>
              <a:t>CBHS Sports Achievements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AF7C3E-656B-4AB3-A1D5-595C3343880D}"/>
              </a:ext>
            </a:extLst>
          </p:cNvPr>
          <p:cNvSpPr txBox="1"/>
          <p:nvPr/>
        </p:nvSpPr>
        <p:spPr>
          <a:xfrm>
            <a:off x="7283368" y="2230016"/>
            <a:ext cx="550506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/>
              <a:t>Henry </a:t>
            </a:r>
            <a:r>
              <a:rPr lang="en-NZ" sz="4000" b="1" err="1"/>
              <a:t>Woelders</a:t>
            </a:r>
            <a:endParaRPr lang="en-NZ" sz="4000" b="1"/>
          </a:p>
          <a:p>
            <a:pPr algn="ctr"/>
            <a:r>
              <a:rPr lang="en-NZ" sz="4000" b="1">
                <a:solidFill>
                  <a:srgbClr val="FFC000"/>
                </a:solidFill>
              </a:rPr>
              <a:t>GOLD</a:t>
            </a:r>
          </a:p>
          <a:p>
            <a:endParaRPr lang="en-NZ" sz="2400" b="1"/>
          </a:p>
          <a:p>
            <a:r>
              <a:rPr lang="en-NZ" sz="2400" b="1"/>
              <a:t>	U18 Coxed Four</a:t>
            </a:r>
          </a:p>
          <a:p>
            <a:r>
              <a:rPr lang="en-NZ" sz="2400" b="1"/>
              <a:t>	U18 Coxed Quad Sculls</a:t>
            </a:r>
          </a:p>
          <a:p>
            <a:r>
              <a:rPr lang="en-NZ" sz="2400" b="1"/>
              <a:t>	U18 Double Sculls</a:t>
            </a:r>
          </a:p>
          <a:p>
            <a:endParaRPr lang="en-NZ" sz="2400" b="1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NZ" sz="4000" b="1"/>
          </a:p>
          <a:p>
            <a:pPr algn="ctr"/>
            <a:endParaRPr lang="en-NZ" sz="4000" b="1"/>
          </a:p>
          <a:p>
            <a:pPr algn="ctr"/>
            <a:endParaRPr lang="en-NZ" sz="32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/>
          </a:p>
        </p:txBody>
      </p:sp>
      <p:pic>
        <p:nvPicPr>
          <p:cNvPr id="3074" name="Picture 2" descr="Image may contain: 2 people, ocean, sky, outdoor, water and nature">
            <a:extLst>
              <a:ext uri="{FF2B5EF4-FFF2-40B4-BE49-F238E27FC236}">
                <a16:creationId xmlns:a16="http://schemas.microsoft.com/office/drawing/2014/main" id="{B9AC9B10-B105-44F3-AB84-FCCF3FBA1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2" y="1631626"/>
            <a:ext cx="7217436" cy="486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8AAB7F3-4440-400F-B088-6F6584902EA4}"/>
              </a:ext>
            </a:extLst>
          </p:cNvPr>
          <p:cNvSpPr/>
          <p:nvPr/>
        </p:nvSpPr>
        <p:spPr>
          <a:xfrm>
            <a:off x="3531765" y="2230016"/>
            <a:ext cx="1581411" cy="1623527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9412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20D62012ED7845802A0EC72296265C" ma:contentTypeVersion="12" ma:contentTypeDescription="Create a new document." ma:contentTypeScope="" ma:versionID="526a74206b9a6f92b301606b28eeb9b4">
  <xsd:schema xmlns:xsd="http://www.w3.org/2001/XMLSchema" xmlns:xs="http://www.w3.org/2001/XMLSchema" xmlns:p="http://schemas.microsoft.com/office/2006/metadata/properties" xmlns:ns2="72bef9fc-ec58-424b-8fc4-bc2b330f6da2" xmlns:ns3="3ac63b8e-0d8b-423e-9497-de721bd84513" targetNamespace="http://schemas.microsoft.com/office/2006/metadata/properties" ma:root="true" ma:fieldsID="4d3120058413304a551691385f18d031" ns2:_="" ns3:_="">
    <xsd:import namespace="72bef9fc-ec58-424b-8fc4-bc2b330f6da2"/>
    <xsd:import namespace="3ac63b8e-0d8b-423e-9497-de721bd845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bef9fc-ec58-424b-8fc4-bc2b330f6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c63b8e-0d8b-423e-9497-de721bd8451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8BAEB5-2AB0-4790-A12D-5F09CA1F6B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bef9fc-ec58-424b-8fc4-bc2b330f6da2"/>
    <ds:schemaRef ds:uri="3ac63b8e-0d8b-423e-9497-de721bd845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E8D185-B611-4E16-90CD-109C96FD966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D21017-8365-448C-9669-B4EFA4817D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5771</TotalTime>
  <Words>202</Words>
  <Application>Microsoft Office PowerPoint</Application>
  <PresentationFormat>Widescreen</PresentationFormat>
  <Paragraphs>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CBHS Sports Achievements</vt:lpstr>
      <vt:lpstr>CBHS Sports Achievements</vt:lpstr>
      <vt:lpstr>CBHS Sports Achievements</vt:lpstr>
      <vt:lpstr>CBHS Sports Achievements</vt:lpstr>
      <vt:lpstr>CBHS Sports Achievements</vt:lpstr>
      <vt:lpstr>CBHS Sports Achievements</vt:lpstr>
      <vt:lpstr>CBHS Sports Achievements</vt:lpstr>
      <vt:lpstr>CBHS Sports Achievements</vt:lpstr>
      <vt:lpstr>CBHS Sports Achievements</vt:lpstr>
      <vt:lpstr>PowerPoint Presentation</vt:lpstr>
      <vt:lpstr>2020 Points Bell for Best South Island School</vt:lpstr>
      <vt:lpstr>CBHS Sports Day - Records</vt:lpstr>
      <vt:lpstr>CBHS Sports Day - Records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CBHS Sports Achievements</dc:title>
  <dc:creator>Glenn Davis</dc:creator>
  <cp:lastModifiedBy> </cp:lastModifiedBy>
  <cp:revision>5</cp:revision>
  <dcterms:created xsi:type="dcterms:W3CDTF">2019-05-01T05:20:29Z</dcterms:created>
  <dcterms:modified xsi:type="dcterms:W3CDTF">2020-03-31T03:44:28Z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0x0101006A20D62012ED7845802A0EC72296265C</vt:lpwstr>
  </property>
</Properties>
</file>