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C8FDD"/>
    <a:srgbClr val="EECE7E"/>
    <a:srgbClr val="EB819A"/>
    <a:srgbClr val="73F9D6"/>
    <a:srgbClr val="FFFFFF"/>
    <a:srgbClr val="66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DFC5C4-5FE6-451E-8334-D37E9B5511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2859A9-13CA-4E04-B7A6-803913F3B5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0B4FC6-C050-4D73-B08F-BA6ED9DBB5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D35B0-ECA3-46DD-91C8-5E29AC143FBD}" type="datetimeFigureOut">
              <a:rPr lang="en-NZ" smtClean="0"/>
              <a:t>3/02/2023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6D3D2E-FFCC-4A38-B39D-CE4DC6809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03CF69-5D81-4D80-85C1-3D2DDF478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13091-312A-43E0-8B21-30AC09B5EEE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805598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046475-BA9E-4131-B8F4-60461B8388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6F0585-9C13-4707-B069-E5F4FE5AA2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433831-C5A8-43DF-967A-AA237CCE7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D35B0-ECA3-46DD-91C8-5E29AC143FBD}" type="datetimeFigureOut">
              <a:rPr lang="en-NZ" smtClean="0"/>
              <a:t>3/02/2023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E7096E-6FFE-4A37-94E8-77304848F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FFC17B-3E04-488D-94BA-1C8313B171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13091-312A-43E0-8B21-30AC09B5EEE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025916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9682157-73C6-47A7-B67C-3790DF2A5A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0580DB-CBF8-4AA1-BAEA-1E7E0B93DF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A145C0-AABD-4639-90F8-2D0E0BDE0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D35B0-ECA3-46DD-91C8-5E29AC143FBD}" type="datetimeFigureOut">
              <a:rPr lang="en-NZ" smtClean="0"/>
              <a:t>3/02/2023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7523C3-D38D-41E9-BF0D-2856717BCC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C15131-21EB-4E7D-9C20-9AB835D1FD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13091-312A-43E0-8B21-30AC09B5EEE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98625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C24DA7-2AE5-43E4-9C69-B47AFA46C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FDCCF3-A8B2-4A42-A162-F9F8615685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6588DC-6C4B-4819-B1F5-642F90B98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D35B0-ECA3-46DD-91C8-5E29AC143FBD}" type="datetimeFigureOut">
              <a:rPr lang="en-NZ" smtClean="0"/>
              <a:t>3/02/2023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304D93-9BD6-4FD8-A20C-B48AB3938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3D7C28-593D-4BA2-B7FA-884CA13AC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13091-312A-43E0-8B21-30AC09B5EEE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44618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EBF612-629D-4BEB-8578-268D45A5A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80B2A8-1D05-422E-B9C6-C6FCC013EB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ACC3A9-2C08-47CD-998C-230EB13927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D35B0-ECA3-46DD-91C8-5E29AC143FBD}" type="datetimeFigureOut">
              <a:rPr lang="en-NZ" smtClean="0"/>
              <a:t>3/02/2023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32C118-2B3F-4027-AF98-933FD494C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AC6475-8EE8-4806-B969-5D8D70349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13091-312A-43E0-8B21-30AC09B5EEE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645377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4BE2F7-9354-4805-8EDF-0E6741AC73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E3F6F6-FF86-4F5D-870D-92CC608319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05D8B4-BEB0-432C-8D66-6CF82B698C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44255F-C45B-4948-A67F-F96ADB5073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D35B0-ECA3-46DD-91C8-5E29AC143FBD}" type="datetimeFigureOut">
              <a:rPr lang="en-NZ" smtClean="0"/>
              <a:t>3/02/2023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7EEA00-0A9A-4DBD-98CC-E60B88D786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6C58BD-5EA1-4BB7-B660-10DA9DE79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13091-312A-43E0-8B21-30AC09B5EEE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855717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EE56C8-F435-4B13-9BA8-3024BB7E2A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80A865-40BB-49CF-88A1-D3B2ECBC11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C5A6C8-8E89-4FE4-A292-0C480B390D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FA4D31-EE10-4D55-BDF6-052B20194A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600D5F-9FE5-4643-A3CD-479F6FD6BA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4F1864C-8ABE-4B19-B7A1-1D3F21B7F2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D35B0-ECA3-46DD-91C8-5E29AC143FBD}" type="datetimeFigureOut">
              <a:rPr lang="en-NZ" smtClean="0"/>
              <a:t>3/02/2023</a:t>
            </a:fld>
            <a:endParaRPr lang="en-NZ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869484D-7EAD-401A-8394-864F1D0DA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ECE7FB8-26AF-44D2-9A48-D2C5C0EE1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13091-312A-43E0-8B21-30AC09B5EEE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310383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4F6FF-F798-4DB5-B6D5-90C1F4E43E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4CE0B6C-02DA-4B6E-BE98-1090682B3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D35B0-ECA3-46DD-91C8-5E29AC143FBD}" type="datetimeFigureOut">
              <a:rPr lang="en-NZ" smtClean="0"/>
              <a:t>3/02/2023</a:t>
            </a:fld>
            <a:endParaRPr lang="en-N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BF5B33-165A-4340-A71F-18251CFA4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292DF3-1DAB-4874-A55F-0967F541ED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13091-312A-43E0-8B21-30AC09B5EEE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07349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82AE860-020E-4473-AE97-EA9F559115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D35B0-ECA3-46DD-91C8-5E29AC143FBD}" type="datetimeFigureOut">
              <a:rPr lang="en-NZ" smtClean="0"/>
              <a:t>3/02/2023</a:t>
            </a:fld>
            <a:endParaRPr lang="en-NZ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421715A-7EE6-4E58-99D7-47E5C48E9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DE4C9F-D3BD-4B0C-92F8-5F9FD283C0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13091-312A-43E0-8B21-30AC09B5EEE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718510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D46DF-0A1A-4AB2-A834-D509512F41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AE7851-48F3-4047-9A49-B1735DA822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8B84AD-847E-491F-9A50-89BECF7DC2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432155-A771-4582-871E-760D1A0EE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D35B0-ECA3-46DD-91C8-5E29AC143FBD}" type="datetimeFigureOut">
              <a:rPr lang="en-NZ" smtClean="0"/>
              <a:t>3/02/2023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2789F8-769C-4FEA-885F-00591A5FEA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EA9598-F1A0-4A94-83F7-B3B582004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13091-312A-43E0-8B21-30AC09B5EEE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092198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F778C1-D8C7-4CBF-8D57-842221D76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1D43CD6-BF38-4273-A6AB-7801991F44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145377-7A36-4CEE-B249-0F8D616BC5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1A64A6-B60E-4F66-8693-531EED048E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D35B0-ECA3-46DD-91C8-5E29AC143FBD}" type="datetimeFigureOut">
              <a:rPr lang="en-NZ" smtClean="0"/>
              <a:t>3/02/2023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449379-C34D-41E1-9347-17358C54A8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EB8EB6-583B-4344-A45E-482D7FFFD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13091-312A-43E0-8B21-30AC09B5EEE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007252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38BBEAF-E205-4281-8370-22F00DCA93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15F835-B5A5-45DF-B6E9-D6F8D85F4F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611AF3-175E-49B4-9A92-4F15757E4F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CD35B0-ECA3-46DD-91C8-5E29AC143FBD}" type="datetimeFigureOut">
              <a:rPr lang="en-NZ" smtClean="0"/>
              <a:t>3/02/2023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0F857A-4455-45B2-B608-087EDEFEEF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298AA4-C33E-4078-BB2E-D516CABA6D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413091-312A-43E0-8B21-30AC09B5EEE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120921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C71AE0F-4009-4E58-B0E8-8541EF0FF7F7}"/>
              </a:ext>
            </a:extLst>
          </p:cNvPr>
          <p:cNvSpPr txBox="1"/>
          <p:nvPr/>
        </p:nvSpPr>
        <p:spPr>
          <a:xfrm>
            <a:off x="660399" y="508956"/>
            <a:ext cx="10955867" cy="5485443"/>
          </a:xfrm>
          <a:prstGeom prst="rect">
            <a:avLst/>
          </a:prstGeom>
          <a:solidFill>
            <a:srgbClr val="7030A0"/>
          </a:solidFill>
          <a:ln w="28575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br>
              <a:rPr lang="en-US" sz="1200" dirty="0">
                <a:solidFill>
                  <a:schemeClr val="accent6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</a:br>
            <a:r>
              <a:rPr lang="en-US" sz="16000" dirty="0">
                <a:solidFill>
                  <a:schemeClr val="bg1"/>
                </a:solidFill>
                <a:latin typeface="Eras Bold ITC" panose="020B0907030504020204" pitchFamily="34" charset="0"/>
                <a:ea typeface="Segoe UI Black" panose="020B0A02040204020203" pitchFamily="34" charset="0"/>
              </a:rPr>
              <a:t>School</a:t>
            </a:r>
          </a:p>
          <a:p>
            <a:pPr algn="ctr"/>
            <a:r>
              <a:rPr lang="en-US" sz="16000" dirty="0">
                <a:solidFill>
                  <a:schemeClr val="bg1"/>
                </a:solidFill>
                <a:latin typeface="Eras Bold ITC" panose="020B0907030504020204" pitchFamily="34" charset="0"/>
                <a:ea typeface="Segoe UI Black" panose="020B0A02040204020203" pitchFamily="34" charset="0"/>
              </a:rPr>
              <a:t>Donations</a:t>
            </a:r>
            <a:br>
              <a:rPr lang="en-NZ" sz="16000" dirty="0">
                <a:solidFill>
                  <a:schemeClr val="accent6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</a:br>
            <a:endParaRPr lang="en-US" sz="1400" dirty="0">
              <a:solidFill>
                <a:schemeClr val="accent6">
                  <a:lumMod val="75000"/>
                </a:schemeClr>
              </a:solidFill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40808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4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Eras Bold ITC</vt:lpstr>
      <vt:lpstr>Segoe UI Black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Kay Logan</dc:creator>
  <cp:lastModifiedBy>Kay Logan</cp:lastModifiedBy>
  <cp:revision>8</cp:revision>
  <dcterms:created xsi:type="dcterms:W3CDTF">2022-11-22T01:46:33Z</dcterms:created>
  <dcterms:modified xsi:type="dcterms:W3CDTF">2023-02-02T21:05:26Z</dcterms:modified>
</cp:coreProperties>
</file>