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0C702-1B45-4292-827C-30A319CA68BF}" type="datetimeFigureOut">
              <a:rPr lang="en-NZ" smtClean="0"/>
              <a:t>2/02/2023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A1611-A13B-4517-B8E3-BF123AE50CA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20117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0C702-1B45-4292-827C-30A319CA68BF}" type="datetimeFigureOut">
              <a:rPr lang="en-NZ" smtClean="0"/>
              <a:t>2/02/2023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A1611-A13B-4517-B8E3-BF123AE50CA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83369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0C702-1B45-4292-827C-30A319CA68BF}" type="datetimeFigureOut">
              <a:rPr lang="en-NZ" smtClean="0"/>
              <a:t>2/02/2023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A1611-A13B-4517-B8E3-BF123AE50CA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9549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0C702-1B45-4292-827C-30A319CA68BF}" type="datetimeFigureOut">
              <a:rPr lang="en-NZ" smtClean="0"/>
              <a:t>2/02/2023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A1611-A13B-4517-B8E3-BF123AE50CA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07058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0C702-1B45-4292-827C-30A319CA68BF}" type="datetimeFigureOut">
              <a:rPr lang="en-NZ" smtClean="0"/>
              <a:t>2/02/2023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A1611-A13B-4517-B8E3-BF123AE50CA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13207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0C702-1B45-4292-827C-30A319CA68BF}" type="datetimeFigureOut">
              <a:rPr lang="en-NZ" smtClean="0"/>
              <a:t>2/02/2023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A1611-A13B-4517-B8E3-BF123AE50CA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13272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0C702-1B45-4292-827C-30A319CA68BF}" type="datetimeFigureOut">
              <a:rPr lang="en-NZ" smtClean="0"/>
              <a:t>2/02/2023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A1611-A13B-4517-B8E3-BF123AE50CA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04079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0C702-1B45-4292-827C-30A319CA68BF}" type="datetimeFigureOut">
              <a:rPr lang="en-NZ" smtClean="0"/>
              <a:t>2/02/2023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A1611-A13B-4517-B8E3-BF123AE50CA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37749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0C702-1B45-4292-827C-30A319CA68BF}" type="datetimeFigureOut">
              <a:rPr lang="en-NZ" smtClean="0"/>
              <a:t>2/02/2023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A1611-A13B-4517-B8E3-BF123AE50CA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27549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0C702-1B45-4292-827C-30A319CA68BF}" type="datetimeFigureOut">
              <a:rPr lang="en-NZ" smtClean="0"/>
              <a:t>2/02/2023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A1611-A13B-4517-B8E3-BF123AE50CA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86086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0C702-1B45-4292-827C-30A319CA68BF}" type="datetimeFigureOut">
              <a:rPr lang="en-NZ" smtClean="0"/>
              <a:t>2/02/2023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A1611-A13B-4517-B8E3-BF123AE50CA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84011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0C702-1B45-4292-827C-30A319CA68BF}" type="datetimeFigureOut">
              <a:rPr lang="en-NZ" smtClean="0"/>
              <a:t>2/02/2023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A1611-A13B-4517-B8E3-BF123AE50CA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17733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ist of All Recognized Sports Worldwi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073" y="503339"/>
            <a:ext cx="9345335" cy="5738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8843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Otumoetai Intermediate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Kay Logan</dc:creator>
  <cp:lastModifiedBy>Kay Logan</cp:lastModifiedBy>
  <cp:revision>1</cp:revision>
  <dcterms:created xsi:type="dcterms:W3CDTF">2023-02-01T21:38:52Z</dcterms:created>
  <dcterms:modified xsi:type="dcterms:W3CDTF">2023-02-01T21:39:00Z</dcterms:modified>
</cp:coreProperties>
</file>