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789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33" algn="l" defTabSz="4789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65" algn="l" defTabSz="4789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98" algn="l" defTabSz="4789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731" algn="l" defTabSz="4789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663" algn="l" defTabSz="4789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596" algn="l" defTabSz="4789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528" algn="l" defTabSz="4789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461" algn="l" defTabSz="4789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B9F50"/>
    <a:srgbClr val="BD954A"/>
    <a:srgbClr val="7F602C"/>
    <a:srgbClr val="1E2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595"/>
  </p:normalViewPr>
  <p:slideViewPr>
    <p:cSldViewPr snapToGrid="0" snapToObjects="1">
      <p:cViewPr varScale="1">
        <p:scale>
          <a:sx n="51" d="100"/>
          <a:sy n="51" d="100"/>
        </p:scale>
        <p:origin x="2148" y="9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595F8E-E2DD-544C-B719-D15FBCFB9F11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94E52-F45A-0E49-9E5B-7FBE41510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60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70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1" y="5613401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4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950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1586" y="554920"/>
            <a:ext cx="2159793" cy="11834460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822" y="554920"/>
            <a:ext cx="6367463" cy="1183446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06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05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3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9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7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5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52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4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677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9823" y="3235503"/>
            <a:ext cx="4263628" cy="9153878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7749" y="3235503"/>
            <a:ext cx="4263629" cy="9153878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2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217387"/>
            <a:ext cx="303014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33" indent="0">
              <a:buNone/>
              <a:defRPr sz="2100" b="1"/>
            </a:lvl2pPr>
            <a:lvl3pPr marL="957865" indent="0">
              <a:buNone/>
              <a:defRPr sz="1900" b="1"/>
            </a:lvl3pPr>
            <a:lvl4pPr marL="1436798" indent="0">
              <a:buNone/>
              <a:defRPr sz="1600" b="1"/>
            </a:lvl4pPr>
            <a:lvl5pPr marL="1915731" indent="0">
              <a:buNone/>
              <a:defRPr sz="1600" b="1"/>
            </a:lvl5pPr>
            <a:lvl6pPr marL="2394663" indent="0">
              <a:buNone/>
              <a:defRPr sz="1600" b="1"/>
            </a:lvl6pPr>
            <a:lvl7pPr marL="2873596" indent="0">
              <a:buNone/>
              <a:defRPr sz="1600" b="1"/>
            </a:lvl7pPr>
            <a:lvl8pPr marL="3352528" indent="0">
              <a:buNone/>
              <a:defRPr sz="1600" b="1"/>
            </a:lvl8pPr>
            <a:lvl9pPr marL="3831461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3141488"/>
            <a:ext cx="3030141" cy="570741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7"/>
            <a:ext cx="3031332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33" indent="0">
              <a:buNone/>
              <a:defRPr sz="2100" b="1"/>
            </a:lvl2pPr>
            <a:lvl3pPr marL="957865" indent="0">
              <a:buNone/>
              <a:defRPr sz="1900" b="1"/>
            </a:lvl3pPr>
            <a:lvl4pPr marL="1436798" indent="0">
              <a:buNone/>
              <a:defRPr sz="1600" b="1"/>
            </a:lvl4pPr>
            <a:lvl5pPr marL="1915731" indent="0">
              <a:buNone/>
              <a:defRPr sz="1600" b="1"/>
            </a:lvl5pPr>
            <a:lvl6pPr marL="2394663" indent="0">
              <a:buNone/>
              <a:defRPr sz="1600" b="1"/>
            </a:lvl6pPr>
            <a:lvl7pPr marL="2873596" indent="0">
              <a:buNone/>
              <a:defRPr sz="1600" b="1"/>
            </a:lvl7pPr>
            <a:lvl8pPr marL="3352528" indent="0">
              <a:buNone/>
              <a:defRPr sz="1600" b="1"/>
            </a:lvl8pPr>
            <a:lvl9pPr marL="3831461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8"/>
            <a:ext cx="3031332" cy="570741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27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69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17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7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933" indent="0">
              <a:buNone/>
              <a:defRPr sz="1300"/>
            </a:lvl2pPr>
            <a:lvl3pPr marL="957865" indent="0">
              <a:buNone/>
              <a:defRPr sz="1000"/>
            </a:lvl3pPr>
            <a:lvl4pPr marL="1436798" indent="0">
              <a:buNone/>
              <a:defRPr sz="1000"/>
            </a:lvl4pPr>
            <a:lvl5pPr marL="1915731" indent="0">
              <a:buNone/>
              <a:defRPr sz="1000"/>
            </a:lvl5pPr>
            <a:lvl6pPr marL="2394663" indent="0">
              <a:buNone/>
              <a:defRPr sz="1000"/>
            </a:lvl6pPr>
            <a:lvl7pPr marL="2873596" indent="0">
              <a:buNone/>
              <a:defRPr sz="1000"/>
            </a:lvl7pPr>
            <a:lvl8pPr marL="3352528" indent="0">
              <a:buNone/>
              <a:defRPr sz="1000"/>
            </a:lvl8pPr>
            <a:lvl9pPr marL="3831461" indent="0">
              <a:buNone/>
              <a:defRPr sz="10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5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20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933" indent="0">
              <a:buNone/>
              <a:defRPr sz="2900"/>
            </a:lvl2pPr>
            <a:lvl3pPr marL="957865" indent="0">
              <a:buNone/>
              <a:defRPr sz="2500"/>
            </a:lvl3pPr>
            <a:lvl4pPr marL="1436798" indent="0">
              <a:buNone/>
              <a:defRPr sz="2100"/>
            </a:lvl4pPr>
            <a:lvl5pPr marL="1915731" indent="0">
              <a:buNone/>
              <a:defRPr sz="2100"/>
            </a:lvl5pPr>
            <a:lvl6pPr marL="2394663" indent="0">
              <a:buNone/>
              <a:defRPr sz="2100"/>
            </a:lvl6pPr>
            <a:lvl7pPr marL="2873596" indent="0">
              <a:buNone/>
              <a:defRPr sz="2100"/>
            </a:lvl7pPr>
            <a:lvl8pPr marL="3352528" indent="0">
              <a:buNone/>
              <a:defRPr sz="2100"/>
            </a:lvl8pPr>
            <a:lvl9pPr marL="3831461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9"/>
          </a:xfrm>
        </p:spPr>
        <p:txBody>
          <a:bodyPr/>
          <a:lstStyle>
            <a:lvl1pPr marL="0" indent="0">
              <a:buNone/>
              <a:defRPr sz="1500"/>
            </a:lvl1pPr>
            <a:lvl2pPr marL="478933" indent="0">
              <a:buNone/>
              <a:defRPr sz="1300"/>
            </a:lvl2pPr>
            <a:lvl3pPr marL="957865" indent="0">
              <a:buNone/>
              <a:defRPr sz="1000"/>
            </a:lvl3pPr>
            <a:lvl4pPr marL="1436798" indent="0">
              <a:buNone/>
              <a:defRPr sz="1000"/>
            </a:lvl4pPr>
            <a:lvl5pPr marL="1915731" indent="0">
              <a:buNone/>
              <a:defRPr sz="1000"/>
            </a:lvl5pPr>
            <a:lvl6pPr marL="2394663" indent="0">
              <a:buNone/>
              <a:defRPr sz="1000"/>
            </a:lvl6pPr>
            <a:lvl7pPr marL="2873596" indent="0">
              <a:buNone/>
              <a:defRPr sz="1000"/>
            </a:lvl7pPr>
            <a:lvl8pPr marL="3352528" indent="0">
              <a:buNone/>
              <a:defRPr sz="1000"/>
            </a:lvl8pPr>
            <a:lvl9pPr marL="3831461" indent="0">
              <a:buNone/>
              <a:defRPr sz="10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6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5787" tIns="47893" rIns="95787" bIns="47893" rtlCol="0" anchor="ctr">
            <a:normAutofit/>
          </a:bodyPr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5787" tIns="47893" rIns="95787" bIns="47893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5787" tIns="47893" rIns="95787" bIns="478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091B9-1BF1-CC42-A481-99854CABDB5E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1" y="9181397"/>
            <a:ext cx="2171700" cy="527403"/>
          </a:xfrm>
          <a:prstGeom prst="rect">
            <a:avLst/>
          </a:prstGeom>
        </p:spPr>
        <p:txBody>
          <a:bodyPr vert="horz" lIns="95787" tIns="47893" rIns="95787" bIns="478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5787" tIns="47893" rIns="95787" bIns="478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210C4-5B9B-5E42-955B-B8DC9A77E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2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78933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99" indent="-359199" algn="l" defTabSz="478933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266" indent="-299333" algn="l" defTabSz="478933" rtl="0" eaLnBrk="1" latinLnBrk="0" hangingPunct="1">
        <a:spcBef>
          <a:spcPct val="20000"/>
        </a:spcBef>
        <a:buFont typeface="Arial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331" indent="-239466" algn="l" defTabSz="478933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264" indent="-239466" algn="l" defTabSz="478933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197" indent="-239466" algn="l" defTabSz="478933" rtl="0" eaLnBrk="1" latinLnBrk="0" hangingPunct="1">
        <a:spcBef>
          <a:spcPct val="20000"/>
        </a:spcBef>
        <a:buFont typeface="Arial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129" indent="-239466" algn="l" defTabSz="47893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062" indent="-239466" algn="l" defTabSz="47893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994" indent="-239466" algn="l" defTabSz="47893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927" indent="-239466" algn="l" defTabSz="47893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893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33" algn="l" defTabSz="47893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65" algn="l" defTabSz="47893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98" algn="l" defTabSz="47893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731" algn="l" defTabSz="47893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663" algn="l" defTabSz="47893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596" algn="l" defTabSz="47893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528" algn="l" defTabSz="47893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461" algn="l" defTabSz="47893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36" t="26566" r="14849" b="28990"/>
          <a:stretch/>
        </p:blipFill>
        <p:spPr>
          <a:xfrm>
            <a:off x="426845" y="-46282"/>
            <a:ext cx="5576170" cy="3571309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2659" y="1483701"/>
            <a:ext cx="5441021" cy="530753"/>
          </a:xfrm>
          <a:prstGeom prst="rect">
            <a:avLst/>
          </a:prstGeom>
        </p:spPr>
        <p:txBody>
          <a:bodyPr wrap="square" lIns="68419" tIns="34210" rIns="68419" bIns="34210">
            <a:spAutoFit/>
          </a:bodyPr>
          <a:lstStyle/>
          <a:p>
            <a:pPr algn="ctr"/>
            <a:r>
              <a:rPr lang="en-NZ" sz="3000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Sign up now!</a:t>
            </a:r>
            <a:endParaRPr lang="en-AU" sz="3000" dirty="0">
              <a:solidFill>
                <a:srgbClr val="1E2959"/>
              </a:solidFill>
              <a:latin typeface="Heiti TC Light" charset="-120"/>
              <a:ea typeface="Heiti TC Light" charset="-120"/>
              <a:cs typeface="Heiti TC Light" charset="-12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4564" y="3447670"/>
            <a:ext cx="5604307" cy="1223250"/>
          </a:xfrm>
          <a:prstGeom prst="rect">
            <a:avLst/>
          </a:prstGeom>
        </p:spPr>
        <p:txBody>
          <a:bodyPr wrap="square" lIns="68419" tIns="34210" rIns="68419" bIns="34210">
            <a:spAutoFit/>
          </a:bodyPr>
          <a:lstStyle/>
          <a:p>
            <a:pPr algn="ctr"/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We run self-confidence classes through the fun of drama! We have heaps of </a:t>
            </a:r>
            <a:r>
              <a:rPr lang="en-NZ" sz="15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fun</a:t>
            </a:r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 in class, play silly and </a:t>
            </a:r>
            <a:r>
              <a:rPr lang="en-NZ" sz="15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challenging</a:t>
            </a:r>
            <a:r>
              <a:rPr lang="en-NZ" sz="1500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 </a:t>
            </a:r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games and </a:t>
            </a:r>
            <a:r>
              <a:rPr lang="en-NZ" sz="1500" b="1" dirty="0">
                <a:solidFill>
                  <a:srgbClr val="BD954A"/>
                </a:solidFill>
                <a:latin typeface="Heiti TC Light" charset="-120"/>
                <a:ea typeface="Heiti TC Light" charset="-120"/>
                <a:cs typeface="Heiti TC Light" charset="-120"/>
              </a:rPr>
              <a:t>perform</a:t>
            </a:r>
            <a:r>
              <a:rPr lang="en-NZ" sz="1500" dirty="0">
                <a:solidFill>
                  <a:srgbClr val="BD954A"/>
                </a:solidFill>
                <a:latin typeface="Heiti TC Light" charset="-120"/>
                <a:ea typeface="Heiti TC Light" charset="-120"/>
                <a:cs typeface="Heiti TC Light" charset="-120"/>
              </a:rPr>
              <a:t> </a:t>
            </a:r>
            <a:r>
              <a:rPr lang="en-NZ" sz="15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EVERY term</a:t>
            </a:r>
            <a:r>
              <a:rPr lang="en-NZ" sz="1500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 </a:t>
            </a:r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– the best way to build</a:t>
            </a:r>
            <a:r>
              <a:rPr lang="en-NZ" sz="1500" b="1" dirty="0">
                <a:latin typeface="Heiti TC Light" charset="-120"/>
                <a:ea typeface="Heiti TC Light" charset="-120"/>
                <a:cs typeface="Heiti TC Light" charset="-120"/>
              </a:rPr>
              <a:t> </a:t>
            </a:r>
            <a:r>
              <a:rPr lang="en-NZ" sz="15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confidence! </a:t>
            </a:r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Spaces are limited to just </a:t>
            </a:r>
            <a:r>
              <a:rPr lang="en-NZ" sz="15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10 students per 45mins</a:t>
            </a:r>
            <a:r>
              <a:rPr lang="en-NZ" sz="1500" b="1" dirty="0">
                <a:latin typeface="Heiti TC Light" charset="-120"/>
                <a:ea typeface="Heiti TC Light" charset="-120"/>
                <a:cs typeface="Heiti TC Light" charset="-120"/>
              </a:rPr>
              <a:t>,</a:t>
            </a:r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 so your child gets the attention they deserve.</a:t>
            </a:r>
            <a:r>
              <a:rPr lang="en-AU" sz="1500" dirty="0">
                <a:latin typeface="Heiti TC Light" charset="-120"/>
                <a:ea typeface="Heiti TC Light" charset="-120"/>
                <a:cs typeface="Heiti TC Light" charset="-120"/>
              </a:rPr>
              <a:t> </a:t>
            </a:r>
            <a:endParaRPr lang="en-US" sz="1500" dirty="0">
              <a:latin typeface="Heiti TC Light" charset="-120"/>
              <a:ea typeface="Heiti TC Light" charset="-120"/>
              <a:cs typeface="Heiti TC Light" charset="-120"/>
            </a:endParaRPr>
          </a:p>
        </p:txBody>
      </p:sp>
      <p:pic>
        <p:nvPicPr>
          <p:cNvPr id="13" name="Picture 1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7" r="13946"/>
          <a:stretch/>
        </p:blipFill>
        <p:spPr bwMode="auto">
          <a:xfrm>
            <a:off x="878381" y="7126513"/>
            <a:ext cx="1147189" cy="122466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pic>
        <p:nvPicPr>
          <p:cNvPr id="14" name="Picture 13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543"/>
          <a:stretch/>
        </p:blipFill>
        <p:spPr bwMode="auto">
          <a:xfrm>
            <a:off x="4815068" y="7018979"/>
            <a:ext cx="1239985" cy="133220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51396" y="2667331"/>
            <a:ext cx="1855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DRAMA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1687" y="7612695"/>
            <a:ext cx="5414391" cy="1607971"/>
          </a:xfrm>
          <a:prstGeom prst="rect">
            <a:avLst/>
          </a:prstGeom>
          <a:noFill/>
        </p:spPr>
        <p:txBody>
          <a:bodyPr wrap="square" lIns="68419" tIns="34210" rIns="68419" bIns="34210" rtlCol="0">
            <a:spAutoFit/>
          </a:bodyPr>
          <a:lstStyle/>
          <a:p>
            <a:pPr algn="ctr"/>
            <a:endParaRPr lang="en-NZ" sz="2000" b="1" dirty="0">
              <a:solidFill>
                <a:srgbClr val="1E2959"/>
              </a:solidFill>
              <a:latin typeface="Heiti TC Light" charset="-120"/>
              <a:ea typeface="Heiti TC Light" charset="-120"/>
              <a:cs typeface="Heiti TC Light" charset="-120"/>
            </a:endParaRPr>
          </a:p>
          <a:p>
            <a:pPr algn="ctr"/>
            <a:r>
              <a:rPr lang="en-NZ" sz="2000" b="1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Sign up through:</a:t>
            </a:r>
          </a:p>
          <a:p>
            <a:pPr algn="ctr"/>
            <a:r>
              <a:rPr lang="en-NZ" sz="2800" b="1" dirty="0" err="1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www.marrzipandrama.co.nz</a:t>
            </a:r>
            <a:r>
              <a:rPr lang="en-AU" sz="2800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 </a:t>
            </a:r>
          </a:p>
          <a:p>
            <a:pPr algn="ctr"/>
            <a:r>
              <a:rPr lang="en-NZ" sz="1600" b="1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Email: eddie@marrzipandrama.co.nz </a:t>
            </a:r>
            <a:r>
              <a:rPr lang="en-AU" sz="1600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 </a:t>
            </a:r>
          </a:p>
          <a:p>
            <a:pPr algn="ctr"/>
            <a:r>
              <a:rPr lang="en-NZ" sz="1600" b="1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Phone: 022 548 7144</a:t>
            </a:r>
            <a:endParaRPr lang="en-AU" sz="1600" dirty="0">
              <a:solidFill>
                <a:srgbClr val="1E2959"/>
              </a:solidFill>
              <a:latin typeface="Heiti TC Light" charset="-120"/>
              <a:ea typeface="Heiti TC Light" charset="-120"/>
              <a:cs typeface="Heiti TC Light" charset="-12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78381" y="5033726"/>
            <a:ext cx="5176672" cy="2069636"/>
          </a:xfrm>
          <a:prstGeom prst="rect">
            <a:avLst/>
          </a:prstGeom>
          <a:noFill/>
          <a:ln w="38100">
            <a:solidFill>
              <a:srgbClr val="CB9F50"/>
            </a:solidFill>
          </a:ln>
        </p:spPr>
        <p:txBody>
          <a:bodyPr wrap="square" lIns="68419" tIns="34210" rIns="68419" bIns="34210" rtlCol="0">
            <a:spAutoFit/>
          </a:bodyPr>
          <a:lstStyle/>
          <a:p>
            <a:pPr algn="ctr"/>
            <a:r>
              <a:rPr lang="en-NZ" sz="2300" b="1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 LESSONS TERM 1 2018</a:t>
            </a:r>
          </a:p>
          <a:p>
            <a:pPr algn="ctr"/>
            <a:r>
              <a:rPr lang="en-US" sz="23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East Taieri School</a:t>
            </a:r>
            <a:endParaRPr lang="en-AU" sz="2400" dirty="0">
              <a:solidFill>
                <a:srgbClr val="CB9F50"/>
              </a:solidFill>
              <a:latin typeface="Heiti TC Light" charset="-120"/>
              <a:ea typeface="Heiti TC Light" charset="-120"/>
              <a:cs typeface="Heiti TC Light" charset="-120"/>
            </a:endParaRPr>
          </a:p>
          <a:p>
            <a:pPr algn="ctr"/>
            <a:r>
              <a:rPr lang="en-NZ" sz="1500" b="1" dirty="0">
                <a:latin typeface="Heiti TC Light" charset="-120"/>
                <a:ea typeface="Heiti TC Light" charset="-120"/>
                <a:cs typeface="Heiti TC Light" charset="-120"/>
              </a:rPr>
              <a:t>We are taking spaces for </a:t>
            </a:r>
            <a:r>
              <a:rPr lang="en-NZ" sz="1500" b="1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2018 NOW!</a:t>
            </a:r>
          </a:p>
          <a:p>
            <a:pPr algn="ctr"/>
            <a:r>
              <a:rPr lang="en-NZ" sz="1500" b="1" dirty="0">
                <a:latin typeface="Heiti TC Light" charset="-120"/>
                <a:ea typeface="Heiti TC Light" charset="-120"/>
                <a:cs typeface="Heiti TC Light" charset="-120"/>
              </a:rPr>
              <a:t> There are only 10 spaces so please sign up ASAP!</a:t>
            </a:r>
          </a:p>
          <a:p>
            <a:pPr algn="ctr"/>
            <a:r>
              <a:rPr lang="en-NZ" sz="24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THURSDAYS LUNCHTIME</a:t>
            </a:r>
            <a:endParaRPr lang="en-AU" sz="2400" dirty="0">
              <a:solidFill>
                <a:srgbClr val="CB9F50"/>
              </a:solidFill>
              <a:latin typeface="Heiti TC Light" charset="-120"/>
              <a:ea typeface="Heiti TC Light" charset="-120"/>
              <a:cs typeface="Heiti TC Light" charset="-120"/>
            </a:endParaRPr>
          </a:p>
          <a:p>
            <a:pPr algn="ctr"/>
            <a:r>
              <a:rPr lang="en-NZ" sz="1500" b="1" dirty="0">
                <a:latin typeface="Heiti TC Light" charset="-120"/>
                <a:ea typeface="Heiti TC Light" charset="-120"/>
                <a:cs typeface="Heiti TC Light" charset="-120"/>
              </a:rPr>
              <a:t>Lessons are $154 for the 9 week program with 2 shows included all hosted at your school!</a:t>
            </a:r>
          </a:p>
        </p:txBody>
      </p:sp>
    </p:spTree>
    <p:extLst>
      <p:ext uri="{BB962C8B-B14F-4D97-AF65-F5344CB8AC3E}">
        <p14:creationId xmlns:p14="http://schemas.microsoft.com/office/powerpoint/2010/main" val="1993433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36" t="26566" r="14849" b="28990"/>
          <a:stretch/>
        </p:blipFill>
        <p:spPr>
          <a:xfrm>
            <a:off x="426845" y="-46282"/>
            <a:ext cx="5576170" cy="3571309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142659" y="1483701"/>
            <a:ext cx="5441021" cy="530753"/>
          </a:xfrm>
          <a:prstGeom prst="rect">
            <a:avLst/>
          </a:prstGeom>
        </p:spPr>
        <p:txBody>
          <a:bodyPr wrap="square" lIns="68419" tIns="34210" rIns="68419" bIns="34210">
            <a:spAutoFit/>
          </a:bodyPr>
          <a:lstStyle/>
          <a:p>
            <a:pPr algn="ctr"/>
            <a:r>
              <a:rPr lang="en-NZ" sz="3000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Sign up now!</a:t>
            </a:r>
            <a:endParaRPr lang="en-AU" sz="3000" dirty="0">
              <a:solidFill>
                <a:srgbClr val="1E2959"/>
              </a:solidFill>
              <a:latin typeface="Heiti TC Light" charset="-120"/>
              <a:ea typeface="Heiti TC Light" charset="-120"/>
              <a:cs typeface="Heiti TC Light" charset="-12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4564" y="3447670"/>
            <a:ext cx="5604307" cy="1223250"/>
          </a:xfrm>
          <a:prstGeom prst="rect">
            <a:avLst/>
          </a:prstGeom>
        </p:spPr>
        <p:txBody>
          <a:bodyPr wrap="square" lIns="68419" tIns="34210" rIns="68419" bIns="34210">
            <a:spAutoFit/>
          </a:bodyPr>
          <a:lstStyle/>
          <a:p>
            <a:pPr algn="ctr"/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We run self-confidence classes through the fun of drama! We have heaps of </a:t>
            </a:r>
            <a:r>
              <a:rPr lang="en-NZ" sz="15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fun</a:t>
            </a:r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 in class, play silly and </a:t>
            </a:r>
            <a:r>
              <a:rPr lang="en-NZ" sz="15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challenging</a:t>
            </a:r>
            <a:r>
              <a:rPr lang="en-NZ" sz="1500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 </a:t>
            </a:r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games and </a:t>
            </a:r>
            <a:r>
              <a:rPr lang="en-NZ" sz="1500" b="1" dirty="0">
                <a:solidFill>
                  <a:srgbClr val="BD954A"/>
                </a:solidFill>
                <a:latin typeface="Heiti TC Light" charset="-120"/>
                <a:ea typeface="Heiti TC Light" charset="-120"/>
                <a:cs typeface="Heiti TC Light" charset="-120"/>
              </a:rPr>
              <a:t>perform</a:t>
            </a:r>
            <a:r>
              <a:rPr lang="en-NZ" sz="1500" dirty="0">
                <a:solidFill>
                  <a:srgbClr val="BD954A"/>
                </a:solidFill>
                <a:latin typeface="Heiti TC Light" charset="-120"/>
                <a:ea typeface="Heiti TC Light" charset="-120"/>
                <a:cs typeface="Heiti TC Light" charset="-120"/>
              </a:rPr>
              <a:t> </a:t>
            </a:r>
            <a:r>
              <a:rPr lang="en-NZ" sz="15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EVERY term</a:t>
            </a:r>
            <a:r>
              <a:rPr lang="en-NZ" sz="1500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 </a:t>
            </a:r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– the best way to build</a:t>
            </a:r>
            <a:r>
              <a:rPr lang="en-NZ" sz="1500" b="1" dirty="0">
                <a:latin typeface="Heiti TC Light" charset="-120"/>
                <a:ea typeface="Heiti TC Light" charset="-120"/>
                <a:cs typeface="Heiti TC Light" charset="-120"/>
              </a:rPr>
              <a:t> </a:t>
            </a:r>
            <a:r>
              <a:rPr lang="en-NZ" sz="15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confidence! </a:t>
            </a:r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Spaces are limited to just </a:t>
            </a:r>
            <a:r>
              <a:rPr lang="en-NZ" sz="15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10 students per 45mins</a:t>
            </a:r>
            <a:r>
              <a:rPr lang="en-NZ" sz="1500" b="1" dirty="0">
                <a:latin typeface="Heiti TC Light" charset="-120"/>
                <a:ea typeface="Heiti TC Light" charset="-120"/>
                <a:cs typeface="Heiti TC Light" charset="-120"/>
              </a:rPr>
              <a:t>,</a:t>
            </a:r>
            <a:r>
              <a:rPr lang="en-NZ" sz="1500" dirty="0">
                <a:latin typeface="Heiti TC Light" charset="-120"/>
                <a:ea typeface="Heiti TC Light" charset="-120"/>
                <a:cs typeface="Heiti TC Light" charset="-120"/>
              </a:rPr>
              <a:t> so your child gets the attention they deserve.</a:t>
            </a:r>
            <a:r>
              <a:rPr lang="en-AU" sz="1500" dirty="0">
                <a:latin typeface="Heiti TC Light" charset="-120"/>
                <a:ea typeface="Heiti TC Light" charset="-120"/>
                <a:cs typeface="Heiti TC Light" charset="-120"/>
              </a:rPr>
              <a:t> </a:t>
            </a:r>
            <a:endParaRPr lang="en-US" sz="1500" dirty="0">
              <a:latin typeface="Heiti TC Light" charset="-120"/>
              <a:ea typeface="Heiti TC Light" charset="-120"/>
              <a:cs typeface="Heiti TC Light" charset="-120"/>
            </a:endParaRPr>
          </a:p>
        </p:txBody>
      </p:sp>
      <p:pic>
        <p:nvPicPr>
          <p:cNvPr id="14" name="Picture 1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7" r="13946"/>
          <a:stretch/>
        </p:blipFill>
        <p:spPr bwMode="auto">
          <a:xfrm>
            <a:off x="878381" y="7126513"/>
            <a:ext cx="1147189" cy="122466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pic>
        <p:nvPicPr>
          <p:cNvPr id="22" name="Picture 21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543"/>
          <a:stretch/>
        </p:blipFill>
        <p:spPr bwMode="auto">
          <a:xfrm>
            <a:off x="4815068" y="7018979"/>
            <a:ext cx="1239985" cy="133220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4651396" y="2667331"/>
            <a:ext cx="1855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DRAMA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1687" y="7612695"/>
            <a:ext cx="5414391" cy="1607971"/>
          </a:xfrm>
          <a:prstGeom prst="rect">
            <a:avLst/>
          </a:prstGeom>
          <a:noFill/>
        </p:spPr>
        <p:txBody>
          <a:bodyPr wrap="square" lIns="68419" tIns="34210" rIns="68419" bIns="34210" rtlCol="0">
            <a:spAutoFit/>
          </a:bodyPr>
          <a:lstStyle/>
          <a:p>
            <a:pPr algn="ctr"/>
            <a:endParaRPr lang="en-NZ" sz="2000" b="1" dirty="0">
              <a:solidFill>
                <a:srgbClr val="1E2959"/>
              </a:solidFill>
              <a:latin typeface="Heiti TC Light" charset="-120"/>
              <a:ea typeface="Heiti TC Light" charset="-120"/>
              <a:cs typeface="Heiti TC Light" charset="-120"/>
            </a:endParaRPr>
          </a:p>
          <a:p>
            <a:pPr algn="ctr"/>
            <a:r>
              <a:rPr lang="en-NZ" sz="2000" b="1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Sign up through:</a:t>
            </a:r>
          </a:p>
          <a:p>
            <a:pPr algn="ctr"/>
            <a:r>
              <a:rPr lang="en-NZ" sz="2800" b="1" dirty="0" err="1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www.marrzipandrama.co.nz</a:t>
            </a:r>
            <a:r>
              <a:rPr lang="en-AU" sz="2800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 </a:t>
            </a:r>
          </a:p>
          <a:p>
            <a:pPr algn="ctr"/>
            <a:r>
              <a:rPr lang="en-NZ" sz="1600" b="1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Email: eddie@marrzipandrama.co.nz </a:t>
            </a:r>
            <a:r>
              <a:rPr lang="en-AU" sz="1600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 </a:t>
            </a:r>
          </a:p>
          <a:p>
            <a:pPr algn="ctr"/>
            <a:r>
              <a:rPr lang="en-NZ" sz="1600" b="1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Phone: 022 548 7144</a:t>
            </a:r>
            <a:endParaRPr lang="en-AU" sz="1600" dirty="0">
              <a:solidFill>
                <a:srgbClr val="1E2959"/>
              </a:solidFill>
              <a:latin typeface="Heiti TC Light" charset="-120"/>
              <a:ea typeface="Heiti TC Light" charset="-120"/>
              <a:cs typeface="Heiti TC Light" charset="-12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78381" y="5033726"/>
            <a:ext cx="5176672" cy="2069636"/>
          </a:xfrm>
          <a:prstGeom prst="rect">
            <a:avLst/>
          </a:prstGeom>
          <a:noFill/>
          <a:ln w="38100">
            <a:solidFill>
              <a:srgbClr val="CB9F50"/>
            </a:solidFill>
          </a:ln>
        </p:spPr>
        <p:txBody>
          <a:bodyPr wrap="square" lIns="68419" tIns="34210" rIns="68419" bIns="34210" rtlCol="0">
            <a:spAutoFit/>
          </a:bodyPr>
          <a:lstStyle/>
          <a:p>
            <a:pPr algn="ctr"/>
            <a:r>
              <a:rPr lang="en-NZ" sz="2300" b="1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 LESSONS TERM 1 2018</a:t>
            </a:r>
          </a:p>
          <a:p>
            <a:pPr algn="ctr"/>
            <a:r>
              <a:rPr lang="en-NZ" sz="20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East Taieri School</a:t>
            </a:r>
            <a:endParaRPr lang="en-AU" sz="2000" dirty="0">
              <a:solidFill>
                <a:srgbClr val="CB9F50"/>
              </a:solidFill>
              <a:latin typeface="Heiti TC Light" charset="-120"/>
              <a:ea typeface="Heiti TC Light" charset="-120"/>
              <a:cs typeface="Heiti TC Light" charset="-120"/>
            </a:endParaRPr>
          </a:p>
          <a:p>
            <a:pPr algn="ctr"/>
            <a:r>
              <a:rPr lang="en-NZ" sz="1500" b="1" dirty="0">
                <a:latin typeface="Heiti TC Light" charset="-120"/>
                <a:ea typeface="Heiti TC Light" charset="-120"/>
                <a:cs typeface="Heiti TC Light" charset="-120"/>
              </a:rPr>
              <a:t>We are taking spaces for </a:t>
            </a:r>
            <a:r>
              <a:rPr lang="en-NZ" sz="1500" b="1" dirty="0">
                <a:solidFill>
                  <a:srgbClr val="1E2959"/>
                </a:solidFill>
                <a:latin typeface="Heiti TC Light" charset="-120"/>
                <a:ea typeface="Heiti TC Light" charset="-120"/>
                <a:cs typeface="Heiti TC Light" charset="-120"/>
              </a:rPr>
              <a:t>2018 NOW!</a:t>
            </a:r>
          </a:p>
          <a:p>
            <a:pPr algn="ctr"/>
            <a:r>
              <a:rPr lang="en-NZ" sz="1500" b="1" dirty="0">
                <a:latin typeface="Heiti TC Light" charset="-120"/>
                <a:ea typeface="Heiti TC Light" charset="-120"/>
                <a:cs typeface="Heiti TC Light" charset="-120"/>
              </a:rPr>
              <a:t> There are only 10spaces so please sign up ASAP!</a:t>
            </a:r>
          </a:p>
          <a:p>
            <a:pPr algn="ctr"/>
            <a:r>
              <a:rPr lang="en-NZ" sz="2400" b="1" dirty="0">
                <a:solidFill>
                  <a:srgbClr val="CB9F50"/>
                </a:solidFill>
                <a:latin typeface="Heiti TC Light" charset="-120"/>
                <a:ea typeface="Heiti TC Light" charset="-120"/>
                <a:cs typeface="Heiti TC Light" charset="-120"/>
              </a:rPr>
              <a:t>THURSDAYS LUNCHTIME</a:t>
            </a:r>
            <a:endParaRPr lang="en-AU" sz="2400" dirty="0">
              <a:solidFill>
                <a:srgbClr val="CB9F50"/>
              </a:solidFill>
              <a:latin typeface="Heiti TC Light" charset="-120"/>
              <a:ea typeface="Heiti TC Light" charset="-120"/>
              <a:cs typeface="Heiti TC Light" charset="-120"/>
            </a:endParaRPr>
          </a:p>
          <a:p>
            <a:pPr algn="ctr"/>
            <a:r>
              <a:rPr lang="en-NZ" sz="1500" b="1" dirty="0">
                <a:latin typeface="Heiti TC Light" charset="-120"/>
                <a:ea typeface="Heiti TC Light" charset="-120"/>
                <a:cs typeface="Heiti TC Light" charset="-120"/>
              </a:rPr>
              <a:t>Lessons are $154 for the 9 week program with 2 shows included all hosted at your school!</a:t>
            </a:r>
          </a:p>
        </p:txBody>
      </p:sp>
    </p:spTree>
    <p:extLst>
      <p:ext uri="{BB962C8B-B14F-4D97-AF65-F5344CB8AC3E}">
        <p14:creationId xmlns:p14="http://schemas.microsoft.com/office/powerpoint/2010/main" val="1694312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168</Words>
  <Application>Microsoft Office PowerPoint</Application>
  <PresentationFormat>A4 Paper (210x297 mm)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Heiti TC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Garrett Chin</dc:creator>
  <cp:lastModifiedBy>Eddie Collins</cp:lastModifiedBy>
  <cp:revision>27</cp:revision>
  <cp:lastPrinted>2018-02-22T22:49:16Z</cp:lastPrinted>
  <dcterms:created xsi:type="dcterms:W3CDTF">2017-11-06T20:43:15Z</dcterms:created>
  <dcterms:modified xsi:type="dcterms:W3CDTF">2018-04-29T21:57:56Z</dcterms:modified>
</cp:coreProperties>
</file>