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Amatic SC" panose="020B0604020202020204" charset="-79"/>
      <p:regular r:id="rId33"/>
      <p:bold r:id="rId34"/>
    </p:embeddedFont>
    <p:embeddedFont>
      <p:font typeface="Source Code Pro" panose="020B0604020202020204" charset="0"/>
      <p:regular r:id="rId35"/>
      <p:bold r:id="rId36"/>
    </p:embeddedFont>
    <p:embeddedFont>
      <p:font typeface="Bree Serif" panose="020B0604020202020204"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996"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c6f59039d_0_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c6f5903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Lisa and Kaori to briefly talk about the workshop we went 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3390f7ff3_0_23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3390f7ff3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Mentoring: the Robin Hood Method: steal from the rich and give to the poor Its our duty to get ideas from those people we know who are rich in Leadership experience, and pass this on to those who want to learn more </a:t>
            </a:r>
            <a:endParaRPr dirty="0"/>
          </a:p>
          <a:p>
            <a:pPr marL="0" lvl="0" indent="0" algn="l" rtl="0">
              <a:spcBef>
                <a:spcPts val="0"/>
              </a:spcBef>
              <a:spcAft>
                <a:spcPts val="0"/>
              </a:spcAft>
              <a:buNone/>
            </a:pPr>
            <a:r>
              <a:rPr lang="en" dirty="0"/>
              <a:t>eg:  Louise workshop in the holidays,  had leaders on the panel sharing their experiences and knowledges.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3390f7ff3_0_24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43390f7ff3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Your words and time are powerful tools use them wisely.  People value when you spend your words and time on them.  What people remember is how you treat them.  </a:t>
            </a:r>
            <a:endParaRPr dirty="0"/>
          </a:p>
          <a:p>
            <a:pPr marL="0" lvl="0" indent="0" algn="l" rtl="0">
              <a:spcBef>
                <a:spcPts val="0"/>
              </a:spcBef>
              <a:spcAft>
                <a:spcPts val="0"/>
              </a:spcAft>
              <a:buNone/>
            </a:pPr>
            <a:r>
              <a:rPr lang="en" dirty="0"/>
              <a:t>Get out there and talk to people, get to know them etc….</a:t>
            </a:r>
            <a:endParaRPr dirty="0"/>
          </a:p>
          <a:p>
            <a:pPr marL="0" lvl="0" indent="0" algn="l" rtl="0">
              <a:spcBef>
                <a:spcPts val="0"/>
              </a:spcBef>
              <a:spcAft>
                <a:spcPts val="0"/>
              </a:spcAft>
              <a:buNone/>
            </a:pPr>
            <a:r>
              <a:rPr lang="en" dirty="0"/>
              <a:t>Meet in a cafe - away from work place</a:t>
            </a:r>
            <a:endParaRPr dirty="0"/>
          </a:p>
          <a:p>
            <a:pPr marL="0" lvl="0" indent="0" algn="l" rtl="0">
              <a:spcBef>
                <a:spcPts val="0"/>
              </a:spcBef>
              <a:spcAft>
                <a:spcPts val="0"/>
              </a:spcAft>
              <a:buNone/>
            </a:pPr>
            <a:r>
              <a:rPr lang="en" dirty="0"/>
              <a:t>At staff meetings or email - acknowledge how well they did eg:  I really appreciate your help yesterday or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3390f7ff3_0_26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3390f7ff3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more notes.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3390f7ff3_0_26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3390f7ff3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3390f7ff3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3390f7ff3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43390f7ff3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43390f7ff3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Kaori</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33c133b90_0_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33c133b9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33c133b90_0_1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33c133b9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33c133b90_0_144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433c133b90_0_14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33c133b90_0_2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33c133b9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a little about our role,   Our teaching experiences - how long teaching, how long in this role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c6f59039d_0_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c6f59039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a little about our role,   Our teaching experiences - how long teaching, how long in this role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433c133b90_0_2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433c133b90_0_2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433c133b90_0_27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433c133b90_0_2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433c133b90_0_30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433c133b90_0_3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445c0a40e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445c0a40e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433c133b90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433c133b9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433c133b90_0_1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433c133b9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33c133b90_0_15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433c133b90_0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433c133b90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433c133b9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33c133b90_0_26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433c133b90_0_2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433c133b90_0_13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433c133b90_0_13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c6f59039d_0_1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c6f59039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Lisa and Kaori</a:t>
            </a:r>
            <a:endParaRPr/>
          </a:p>
          <a:p>
            <a:pPr marL="0" lvl="0" indent="0" algn="l" rtl="0">
              <a:spcBef>
                <a:spcPts val="0"/>
              </a:spcBef>
              <a:spcAft>
                <a:spcPts val="0"/>
              </a:spcAft>
              <a:buNone/>
            </a:pPr>
            <a:endParaRPr/>
          </a:p>
          <a:p>
            <a:pPr marL="0" lvl="0" indent="0" algn="l" rtl="0">
              <a:spcBef>
                <a:spcPts val="0"/>
              </a:spcBef>
              <a:spcAft>
                <a:spcPts val="0"/>
              </a:spcAft>
              <a:buNone/>
            </a:pPr>
            <a:r>
              <a:rPr lang="en"/>
              <a:t>Leadership - everyone brings their own unique values.  As leaders is it our job to identify the unique values that people bring and bring out the good in people.  </a:t>
            </a:r>
            <a:endParaRPr/>
          </a:p>
          <a:p>
            <a:pPr marL="0" lvl="0" indent="0" algn="l" rtl="0">
              <a:spcBef>
                <a:spcPts val="0"/>
              </a:spcBef>
              <a:spcAft>
                <a:spcPts val="0"/>
              </a:spcAft>
              <a:buNone/>
            </a:pPr>
            <a:r>
              <a:rPr lang="en"/>
              <a:t>The value you bring to your community is not based on how many hours you do but based on your giftedness.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33c133b90_0_1260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33c133b90_0_12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6f59039d_0_1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c6f59039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LIsa</a:t>
            </a:r>
            <a:endParaRPr/>
          </a:p>
          <a:p>
            <a:pPr marL="0" lvl="0" indent="0" algn="l" rtl="0">
              <a:spcBef>
                <a:spcPts val="0"/>
              </a:spcBef>
              <a:spcAft>
                <a:spcPts val="0"/>
              </a:spcAft>
              <a:buNone/>
            </a:pPr>
            <a:r>
              <a:rPr lang="en"/>
              <a:t>Be open honest, people will trust you </a:t>
            </a:r>
            <a:endParaRPr/>
          </a:p>
          <a:p>
            <a:pPr marL="0" lvl="0" indent="0" algn="l" rtl="0">
              <a:spcBef>
                <a:spcPts val="0"/>
              </a:spcBef>
              <a:spcAft>
                <a:spcPts val="0"/>
              </a:spcAft>
              <a:buNone/>
            </a:pPr>
            <a:r>
              <a:rPr lang="en"/>
              <a:t>Fail - Ok to make mistake.   Show them that you make mistake, it give people the confident it is ok to fail or make mistakes in a safe working environment.   Learn from you fail or mistakes to grow</a:t>
            </a:r>
            <a:endParaRPr/>
          </a:p>
          <a:p>
            <a:pPr marL="0" lvl="0" indent="0" algn="l" rtl="0">
              <a:spcBef>
                <a:spcPts val="0"/>
              </a:spcBef>
              <a:spcAft>
                <a:spcPts val="0"/>
              </a:spcAft>
              <a:buNone/>
            </a:pPr>
            <a:r>
              <a:rPr lang="en"/>
              <a:t>Value: meaning in workplace</a:t>
            </a:r>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rPr>
              <a:t>Dependability and Responsibility. ...</a:t>
            </a:r>
            <a:endParaRPr sz="1200">
              <a:solidFill>
                <a:srgbClr val="222222"/>
              </a:solidFill>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rPr>
              <a:t>Possessing a Positive Attitude. ...</a:t>
            </a:r>
            <a:endParaRPr sz="1200">
              <a:solidFill>
                <a:srgbClr val="222222"/>
              </a:solidFill>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rPr>
              <a:t>Adaptability. ...</a:t>
            </a:r>
            <a:endParaRPr sz="1200">
              <a:solidFill>
                <a:srgbClr val="222222"/>
              </a:solidFill>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rPr>
              <a:t>Honesty and Integrity. ...</a:t>
            </a:r>
            <a:endParaRPr sz="1200">
              <a:solidFill>
                <a:srgbClr val="222222"/>
              </a:solidFill>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rPr>
              <a:t>Self – Motivated. ...</a:t>
            </a:r>
            <a:endParaRPr sz="1200">
              <a:solidFill>
                <a:srgbClr val="222222"/>
              </a:solidFill>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rPr>
              <a:t>Motivated to Grow &amp; Learn. ...</a:t>
            </a:r>
            <a:endParaRPr sz="1200">
              <a:solidFill>
                <a:srgbClr val="222222"/>
              </a:solidFill>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rPr>
              <a:t>Strong Self – Confidence.</a:t>
            </a:r>
            <a:endParaRPr sz="1200">
              <a:solidFill>
                <a:srgbClr val="222222"/>
              </a:solidFill>
            </a:endParaRPr>
          </a:p>
          <a:p>
            <a:pPr marL="0" lvl="0" indent="0" algn="l" rtl="0">
              <a:spcBef>
                <a:spcPts val="300"/>
              </a:spcBef>
              <a:spcAft>
                <a:spcPts val="0"/>
              </a:spcAft>
              <a:buNone/>
            </a:pPr>
            <a:r>
              <a:rPr lang="en"/>
              <a:t> </a:t>
            </a:r>
            <a:r>
              <a:rPr lang="en" sz="1200">
                <a:solidFill>
                  <a:srgbClr val="222222"/>
                </a:solidFill>
                <a:highlight>
                  <a:srgbClr val="FFFFFF"/>
                </a:highlight>
              </a:rPr>
              <a:t>Appreciate Them. Notice your employees doing things that add </a:t>
            </a:r>
            <a:r>
              <a:rPr lang="en" sz="1200" b="1">
                <a:solidFill>
                  <a:srgbClr val="222222"/>
                </a:solidFill>
                <a:highlight>
                  <a:srgbClr val="FFFFFF"/>
                </a:highlight>
              </a:rPr>
              <a:t>value</a:t>
            </a:r>
            <a:r>
              <a:rPr lang="en" sz="1200">
                <a:solidFill>
                  <a:srgbClr val="222222"/>
                </a:solidFill>
                <a:highlight>
                  <a:srgbClr val="FFFFFF"/>
                </a:highlight>
              </a:rPr>
              <a:t> to the organization. </a:t>
            </a:r>
            <a:endParaRPr sz="1200">
              <a:solidFill>
                <a:srgbClr val="222222"/>
              </a:solidFill>
              <a:highlight>
                <a:srgbClr val="FFFFFF"/>
              </a:highlight>
            </a:endParaRPr>
          </a:p>
          <a:p>
            <a:pPr marL="0" lvl="0" indent="0" algn="l" rtl="0">
              <a:spcBef>
                <a:spcPts val="0"/>
              </a:spcBef>
              <a:spcAft>
                <a:spcPts val="0"/>
              </a:spcAft>
              <a:buNone/>
            </a:pPr>
            <a:r>
              <a:rPr lang="en" sz="1200">
                <a:solidFill>
                  <a:srgbClr val="222222"/>
                </a:solidFill>
              </a:rPr>
              <a:t>Be Interested – Show That You Care. ...</a:t>
            </a:r>
            <a:endParaRPr sz="1200">
              <a:solidFill>
                <a:srgbClr val="222222"/>
              </a:solidFill>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rPr>
              <a:t>Openly Communicate. ...</a:t>
            </a:r>
            <a:endParaRPr sz="1200">
              <a:solidFill>
                <a:srgbClr val="222222"/>
              </a:solidFill>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rPr>
              <a:t>Seek opinions. ...</a:t>
            </a:r>
            <a:endParaRPr sz="1200">
              <a:solidFill>
                <a:srgbClr val="222222"/>
              </a:solidFill>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rPr>
              <a:t>Help them grow. ...</a:t>
            </a:r>
            <a:endParaRPr sz="1200">
              <a:solidFill>
                <a:srgbClr val="222222"/>
              </a:solidFill>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rPr>
              <a:t>Trust Them. ...</a:t>
            </a:r>
            <a:endParaRPr sz="1200">
              <a:solidFill>
                <a:srgbClr val="222222"/>
              </a:solidFill>
            </a:endParaRPr>
          </a:p>
          <a:p>
            <a:pPr marL="0" lvl="0" indent="0" algn="l" rtl="0">
              <a:spcBef>
                <a:spcPts val="300"/>
              </a:spcBef>
              <a:spcAft>
                <a:spcPts val="0"/>
              </a:spcAft>
              <a:buNone/>
            </a:pPr>
            <a:endParaRPr sz="1200">
              <a:solidFill>
                <a:srgbClr val="222222"/>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c6f59039d_0_2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c6f59039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Kaori  =  to have great leadership you need great communication, need both</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3390f7ff3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3390f7ff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Lisa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3390f7ff3_0_20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3390f7ff3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3390f7ff3_0_225: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43390f7ff3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3390f7ff3_0_22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3390f7ff3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Four hidden values of mentoring:</a:t>
            </a:r>
            <a:endParaRPr sz="1200" dirty="0"/>
          </a:p>
          <a:p>
            <a:pPr marL="0" lvl="0" indent="0" algn="l" rtl="0">
              <a:spcBef>
                <a:spcPts val="0"/>
              </a:spcBef>
              <a:spcAft>
                <a:spcPts val="0"/>
              </a:spcAft>
              <a:buNone/>
            </a:pPr>
            <a:r>
              <a:rPr lang="en" sz="1200" dirty="0"/>
              <a:t>Culture shapes the way we interact at a workplace.  </a:t>
            </a:r>
            <a:endParaRPr sz="1200" dirty="0"/>
          </a:p>
          <a:p>
            <a:pPr marL="0" lvl="0" indent="0" algn="l" rtl="0">
              <a:spcBef>
                <a:spcPts val="0"/>
              </a:spcBef>
              <a:spcAft>
                <a:spcPts val="0"/>
              </a:spcAft>
              <a:buNone/>
            </a:pPr>
            <a:r>
              <a:rPr lang="en" sz="1200" dirty="0"/>
              <a:t>Positive culture encourage staff motivation,loyalty, healthy relationship, respect fairness, team work.  Positive attitude in workplace.</a:t>
            </a:r>
            <a:endParaRPr sz="1200" dirty="0"/>
          </a:p>
          <a:p>
            <a:pPr marL="0" lvl="0" indent="0" algn="l" rtl="0">
              <a:spcBef>
                <a:spcPts val="0"/>
              </a:spcBef>
              <a:spcAft>
                <a:spcPts val="0"/>
              </a:spcAft>
              <a:buNone/>
            </a:pPr>
            <a:r>
              <a:rPr lang="en" sz="1200" dirty="0"/>
              <a:t> when we mentor, we stay close to the culture of our organisation, and of culture in general it reminds you of a younger you</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Reminding yourself of what you know</a:t>
            </a:r>
            <a:endParaRPr sz="1200" dirty="0"/>
          </a:p>
          <a:p>
            <a:pPr marL="0" lvl="0" indent="0" algn="l" rtl="0">
              <a:spcBef>
                <a:spcPts val="0"/>
              </a:spcBef>
              <a:spcAft>
                <a:spcPts val="0"/>
              </a:spcAft>
              <a:buNone/>
            </a:pPr>
            <a:r>
              <a:rPr lang="en" sz="1200" dirty="0"/>
              <a:t>It is not what you give it what you share - share what you know and information</a:t>
            </a:r>
            <a:endParaRPr sz="1200" dirty="0"/>
          </a:p>
          <a:p>
            <a:pPr marL="0" lvl="0" indent="0" algn="l" rtl="0">
              <a:spcBef>
                <a:spcPts val="0"/>
              </a:spcBef>
              <a:spcAft>
                <a:spcPts val="0"/>
              </a:spcAft>
              <a:buNone/>
            </a:pPr>
            <a:r>
              <a:rPr lang="en" sz="1200" dirty="0"/>
              <a:t>Be supportive/encouragement</a:t>
            </a:r>
            <a:endParaRPr sz="1200" dirty="0"/>
          </a:p>
          <a:p>
            <a:pPr marL="0" lvl="0" indent="0" algn="l" rtl="0">
              <a:spcBef>
                <a:spcPts val="0"/>
              </a:spcBef>
              <a:spcAft>
                <a:spcPts val="0"/>
              </a:spcAft>
              <a:buNone/>
            </a:pPr>
            <a:r>
              <a:rPr lang="en" sz="1200" dirty="0"/>
              <a:t>Give time and be approachable</a:t>
            </a:r>
            <a:endParaRPr sz="1200" dirty="0"/>
          </a:p>
          <a:p>
            <a:pPr marL="0" lvl="0" indent="0" algn="l" rtl="0">
              <a:spcBef>
                <a:spcPts val="0"/>
              </a:spcBef>
              <a:spcAft>
                <a:spcPts val="0"/>
              </a:spcAft>
              <a:buNone/>
            </a:pPr>
            <a:r>
              <a:rPr lang="en" sz="1200" dirty="0"/>
              <a:t>Explain the unwritten rules in </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 sz="1200" dirty="0"/>
              <a:t>Hearing the rhythms of the drums</a:t>
            </a:r>
            <a:endParaRPr sz="1200" dirty="0"/>
          </a:p>
          <a:p>
            <a:pPr marL="0" lvl="0" indent="0" algn="l" rtl="0">
              <a:spcBef>
                <a:spcPts val="0"/>
              </a:spcBef>
              <a:spcAft>
                <a:spcPts val="0"/>
              </a:spcAft>
              <a:buNone/>
            </a:pPr>
            <a:r>
              <a:rPr lang="en" sz="1200" dirty="0"/>
              <a:t> Open to see real things, see people</a:t>
            </a:r>
            <a:endParaRPr sz="1200" dirty="0"/>
          </a:p>
          <a:p>
            <a:pPr marL="0" lvl="0" indent="0" algn="l" rtl="0">
              <a:spcBef>
                <a:spcPts val="0"/>
              </a:spcBef>
              <a:spcAft>
                <a:spcPts val="0"/>
              </a:spcAft>
              <a:buNone/>
            </a:pPr>
            <a:r>
              <a:rPr lang="en" sz="1200" dirty="0"/>
              <a:t>Open your eyes and look around you, what’s happening, be aware</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p:cSld name="AUTOLAYOUT_3">
    <p:bg>
      <p:bgPr>
        <a:solidFill>
          <a:srgbClr val="FFFFFF"/>
        </a:solidFill>
        <a:effectLst/>
      </p:bgPr>
    </p:bg>
    <p:spTree>
      <p:nvGrpSpPr>
        <p:cNvPr id="1" name="Shape 52"/>
        <p:cNvGrpSpPr/>
        <p:nvPr/>
      </p:nvGrpSpPr>
      <p:grpSpPr>
        <a:xfrm>
          <a:off x="0" y="0"/>
          <a:ext cx="0" cy="0"/>
          <a:chOff x="0" y="0"/>
          <a:chExt cx="0" cy="0"/>
        </a:xfrm>
      </p:grpSpPr>
      <p:sp>
        <p:nvSpPr>
          <p:cNvPr id="53" name="Google Shape;53;p13"/>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txBox="1">
            <a:spLocks noGrp="1"/>
          </p:cNvSpPr>
          <p:nvPr>
            <p:ph type="body" idx="1"/>
          </p:nvPr>
        </p:nvSpPr>
        <p:spPr>
          <a:xfrm>
            <a:off x="6281725" y="679625"/>
            <a:ext cx="2683200" cy="36588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rgbClr val="FFFFFF"/>
              </a:buClr>
              <a:buSzPts val="1600"/>
              <a:buChar char="●"/>
              <a:defRPr sz="1600" b="1">
                <a:solidFill>
                  <a:srgbClr val="FFFFFF"/>
                </a:solidFill>
                <a:latin typeface="Amatic SC"/>
                <a:ea typeface="Amatic SC"/>
                <a:cs typeface="Amatic SC"/>
                <a:sym typeface="Amatic SC"/>
              </a:defRPr>
            </a:lvl1pPr>
            <a:lvl2pPr marL="914400" lvl="1" indent="-317500" algn="l">
              <a:lnSpc>
                <a:spcPct val="115000"/>
              </a:lnSpc>
              <a:spcBef>
                <a:spcPts val="1600"/>
              </a:spcBef>
              <a:spcAft>
                <a:spcPts val="0"/>
              </a:spcAft>
              <a:buClr>
                <a:srgbClr val="FFFFFF"/>
              </a:buClr>
              <a:buSzPts val="1400"/>
              <a:buChar char="○"/>
              <a:defRPr sz="1400" b="1">
                <a:solidFill>
                  <a:srgbClr val="FFFFFF"/>
                </a:solidFill>
                <a:latin typeface="Amatic SC"/>
                <a:ea typeface="Amatic SC"/>
                <a:cs typeface="Amatic SC"/>
                <a:sym typeface="Amatic SC"/>
              </a:defRPr>
            </a:lvl2pPr>
            <a:lvl3pPr marL="1371600" lvl="2" indent="-317500" algn="l">
              <a:lnSpc>
                <a:spcPct val="115000"/>
              </a:lnSpc>
              <a:spcBef>
                <a:spcPts val="1600"/>
              </a:spcBef>
              <a:spcAft>
                <a:spcPts val="0"/>
              </a:spcAft>
              <a:buClr>
                <a:srgbClr val="FFFFFF"/>
              </a:buClr>
              <a:buSzPts val="1400"/>
              <a:buChar char="■"/>
              <a:defRPr sz="1400" b="1">
                <a:solidFill>
                  <a:srgbClr val="FFFFFF"/>
                </a:solidFill>
                <a:latin typeface="Amatic SC"/>
                <a:ea typeface="Amatic SC"/>
                <a:cs typeface="Amatic SC"/>
                <a:sym typeface="Amatic SC"/>
              </a:defRPr>
            </a:lvl3pPr>
            <a:lvl4pPr marL="1828800" lvl="3" indent="-317500" algn="l">
              <a:lnSpc>
                <a:spcPct val="115000"/>
              </a:lnSpc>
              <a:spcBef>
                <a:spcPts val="1600"/>
              </a:spcBef>
              <a:spcAft>
                <a:spcPts val="0"/>
              </a:spcAft>
              <a:buClr>
                <a:srgbClr val="FFFFFF"/>
              </a:buClr>
              <a:buSzPts val="1400"/>
              <a:buChar char="●"/>
              <a:defRPr sz="1400" b="1">
                <a:solidFill>
                  <a:srgbClr val="FFFFFF"/>
                </a:solidFill>
                <a:latin typeface="Amatic SC"/>
                <a:ea typeface="Amatic SC"/>
                <a:cs typeface="Amatic SC"/>
                <a:sym typeface="Amatic SC"/>
              </a:defRPr>
            </a:lvl4pPr>
            <a:lvl5pPr marL="2286000" lvl="4" indent="-317500" algn="l">
              <a:lnSpc>
                <a:spcPct val="115000"/>
              </a:lnSpc>
              <a:spcBef>
                <a:spcPts val="1600"/>
              </a:spcBef>
              <a:spcAft>
                <a:spcPts val="0"/>
              </a:spcAft>
              <a:buClr>
                <a:srgbClr val="FFFFFF"/>
              </a:buClr>
              <a:buSzPts val="1400"/>
              <a:buChar char="○"/>
              <a:defRPr sz="1400" b="1">
                <a:solidFill>
                  <a:srgbClr val="FFFFFF"/>
                </a:solidFill>
                <a:latin typeface="Amatic SC"/>
                <a:ea typeface="Amatic SC"/>
                <a:cs typeface="Amatic SC"/>
                <a:sym typeface="Amatic SC"/>
              </a:defRPr>
            </a:lvl5pPr>
            <a:lvl6pPr marL="2743200" lvl="5" indent="-317500" algn="l">
              <a:lnSpc>
                <a:spcPct val="115000"/>
              </a:lnSpc>
              <a:spcBef>
                <a:spcPts val="1600"/>
              </a:spcBef>
              <a:spcAft>
                <a:spcPts val="0"/>
              </a:spcAft>
              <a:buClr>
                <a:srgbClr val="FFFFFF"/>
              </a:buClr>
              <a:buSzPts val="1400"/>
              <a:buChar char="■"/>
              <a:defRPr sz="1400" b="1">
                <a:solidFill>
                  <a:srgbClr val="FFFFFF"/>
                </a:solidFill>
                <a:latin typeface="Amatic SC"/>
                <a:ea typeface="Amatic SC"/>
                <a:cs typeface="Amatic SC"/>
                <a:sym typeface="Amatic SC"/>
              </a:defRPr>
            </a:lvl6pPr>
            <a:lvl7pPr marL="3200400" lvl="6" indent="-317500" algn="l">
              <a:lnSpc>
                <a:spcPct val="115000"/>
              </a:lnSpc>
              <a:spcBef>
                <a:spcPts val="1600"/>
              </a:spcBef>
              <a:spcAft>
                <a:spcPts val="0"/>
              </a:spcAft>
              <a:buClr>
                <a:srgbClr val="FFFFFF"/>
              </a:buClr>
              <a:buSzPts val="1400"/>
              <a:buChar char="●"/>
              <a:defRPr sz="1400" b="1">
                <a:solidFill>
                  <a:srgbClr val="FFFFFF"/>
                </a:solidFill>
                <a:latin typeface="Amatic SC"/>
                <a:ea typeface="Amatic SC"/>
                <a:cs typeface="Amatic SC"/>
                <a:sym typeface="Amatic SC"/>
              </a:defRPr>
            </a:lvl7pPr>
            <a:lvl8pPr marL="3657600" lvl="7" indent="-317500" algn="l">
              <a:lnSpc>
                <a:spcPct val="115000"/>
              </a:lnSpc>
              <a:spcBef>
                <a:spcPts val="1600"/>
              </a:spcBef>
              <a:spcAft>
                <a:spcPts val="0"/>
              </a:spcAft>
              <a:buClr>
                <a:srgbClr val="FFFFFF"/>
              </a:buClr>
              <a:buSzPts val="1400"/>
              <a:buChar char="○"/>
              <a:defRPr sz="1400" b="1">
                <a:solidFill>
                  <a:srgbClr val="FFFFFF"/>
                </a:solidFill>
                <a:latin typeface="Amatic SC"/>
                <a:ea typeface="Amatic SC"/>
                <a:cs typeface="Amatic SC"/>
                <a:sym typeface="Amatic SC"/>
              </a:defRPr>
            </a:lvl8pPr>
            <a:lvl9pPr marL="4114800" lvl="8" indent="-317500" algn="l">
              <a:lnSpc>
                <a:spcPct val="115000"/>
              </a:lnSpc>
              <a:spcBef>
                <a:spcPts val="1600"/>
              </a:spcBef>
              <a:spcAft>
                <a:spcPts val="1600"/>
              </a:spcAft>
              <a:buClr>
                <a:srgbClr val="FFFFFF"/>
              </a:buClr>
              <a:buSzPts val="1400"/>
              <a:buChar char="■"/>
              <a:defRPr sz="1400" b="1">
                <a:solidFill>
                  <a:srgbClr val="FFFFFF"/>
                </a:solidFill>
                <a:latin typeface="Amatic SC"/>
                <a:ea typeface="Amatic SC"/>
                <a:cs typeface="Amatic SC"/>
                <a:sym typeface="Amatic SC"/>
              </a:defRPr>
            </a:lvl9pPr>
          </a:lstStyle>
          <a:p>
            <a:endParaRPr/>
          </a:p>
        </p:txBody>
      </p:sp>
      <p:sp>
        <p:nvSpPr>
          <p:cNvPr id="55" name="Google Shape;55;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13"/>
          <p:cNvSpPr/>
          <p:nvPr/>
        </p:nvSpPr>
        <p:spPr>
          <a:xfrm>
            <a:off x="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p:nvPr/>
        </p:nvSpPr>
        <p:spPr>
          <a:xfrm>
            <a:off x="6531575" y="0"/>
            <a:ext cx="864300" cy="246000"/>
          </a:xfrm>
          <a:prstGeom prst="rect">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p:nvPr/>
        </p:nvSpPr>
        <p:spPr>
          <a:xfrm>
            <a:off x="7395898" y="0"/>
            <a:ext cx="1748100" cy="246000"/>
          </a:xfrm>
          <a:prstGeom prst="rect">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2">
  <p:cSld name="AUTOLAYOUT_4">
    <p:bg>
      <p:bgPr>
        <a:solidFill>
          <a:srgbClr val="FFFFFF"/>
        </a:solidFill>
        <a:effectLst/>
      </p:bgPr>
    </p:bg>
    <p:spTree>
      <p:nvGrpSpPr>
        <p:cNvPr id="1" name="Shape 59"/>
        <p:cNvGrpSpPr/>
        <p:nvPr/>
      </p:nvGrpSpPr>
      <p:grpSpPr>
        <a:xfrm>
          <a:off x="0" y="0"/>
          <a:ext cx="0" cy="0"/>
          <a:chOff x="0" y="0"/>
          <a:chExt cx="0" cy="0"/>
        </a:xfrm>
      </p:grpSpPr>
      <p:sp>
        <p:nvSpPr>
          <p:cNvPr id="60" name="Google Shape;60;p14"/>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lstStyle>
            <a:lvl1pPr lvl="0" algn="ctr">
              <a:lnSpc>
                <a:spcPct val="100000"/>
              </a:lnSpc>
              <a:spcBef>
                <a:spcPts val="0"/>
              </a:spcBef>
              <a:spcAft>
                <a:spcPts val="0"/>
              </a:spcAft>
              <a:buClr>
                <a:srgbClr val="FFFFFF"/>
              </a:buClr>
              <a:buSzPts val="4000"/>
              <a:buNone/>
              <a:defRPr sz="4000" b="1">
                <a:solidFill>
                  <a:srgbClr val="FFFFFF"/>
                </a:solidFill>
              </a:defRPr>
            </a:lvl1pPr>
            <a:lvl2pPr lvl="1" algn="ctr">
              <a:lnSpc>
                <a:spcPct val="100000"/>
              </a:lnSpc>
              <a:spcBef>
                <a:spcPts val="0"/>
              </a:spcBef>
              <a:spcAft>
                <a:spcPts val="0"/>
              </a:spcAft>
              <a:buClr>
                <a:srgbClr val="FFFFFF"/>
              </a:buClr>
              <a:buSzPts val="4000"/>
              <a:buNone/>
              <a:defRPr sz="4000" b="1">
                <a:solidFill>
                  <a:srgbClr val="FFFFFF"/>
                </a:solidFill>
              </a:defRPr>
            </a:lvl2pPr>
            <a:lvl3pPr lvl="2" algn="ctr">
              <a:lnSpc>
                <a:spcPct val="100000"/>
              </a:lnSpc>
              <a:spcBef>
                <a:spcPts val="0"/>
              </a:spcBef>
              <a:spcAft>
                <a:spcPts val="0"/>
              </a:spcAft>
              <a:buClr>
                <a:srgbClr val="FFFFFF"/>
              </a:buClr>
              <a:buSzPts val="4000"/>
              <a:buNone/>
              <a:defRPr sz="4000" b="1">
                <a:solidFill>
                  <a:srgbClr val="FFFFFF"/>
                </a:solidFill>
              </a:defRPr>
            </a:lvl3pPr>
            <a:lvl4pPr lvl="3" algn="ctr">
              <a:lnSpc>
                <a:spcPct val="100000"/>
              </a:lnSpc>
              <a:spcBef>
                <a:spcPts val="0"/>
              </a:spcBef>
              <a:spcAft>
                <a:spcPts val="0"/>
              </a:spcAft>
              <a:buClr>
                <a:srgbClr val="FFFFFF"/>
              </a:buClr>
              <a:buSzPts val="4000"/>
              <a:buNone/>
              <a:defRPr sz="4000" b="1">
                <a:solidFill>
                  <a:srgbClr val="FFFFFF"/>
                </a:solidFill>
              </a:defRPr>
            </a:lvl4pPr>
            <a:lvl5pPr lvl="4" algn="ctr">
              <a:lnSpc>
                <a:spcPct val="100000"/>
              </a:lnSpc>
              <a:spcBef>
                <a:spcPts val="0"/>
              </a:spcBef>
              <a:spcAft>
                <a:spcPts val="0"/>
              </a:spcAft>
              <a:buClr>
                <a:srgbClr val="FFFFFF"/>
              </a:buClr>
              <a:buSzPts val="4000"/>
              <a:buNone/>
              <a:defRPr sz="4000" b="1">
                <a:solidFill>
                  <a:srgbClr val="FFFFFF"/>
                </a:solidFill>
              </a:defRPr>
            </a:lvl5pPr>
            <a:lvl6pPr lvl="5" algn="ctr">
              <a:lnSpc>
                <a:spcPct val="100000"/>
              </a:lnSpc>
              <a:spcBef>
                <a:spcPts val="0"/>
              </a:spcBef>
              <a:spcAft>
                <a:spcPts val="0"/>
              </a:spcAft>
              <a:buClr>
                <a:srgbClr val="FFFFFF"/>
              </a:buClr>
              <a:buSzPts val="4000"/>
              <a:buNone/>
              <a:defRPr sz="4000" b="1">
                <a:solidFill>
                  <a:srgbClr val="FFFFFF"/>
                </a:solidFill>
              </a:defRPr>
            </a:lvl6pPr>
            <a:lvl7pPr lvl="6" algn="ctr">
              <a:lnSpc>
                <a:spcPct val="100000"/>
              </a:lnSpc>
              <a:spcBef>
                <a:spcPts val="0"/>
              </a:spcBef>
              <a:spcAft>
                <a:spcPts val="0"/>
              </a:spcAft>
              <a:buClr>
                <a:srgbClr val="FFFFFF"/>
              </a:buClr>
              <a:buSzPts val="4000"/>
              <a:buNone/>
              <a:defRPr sz="4000" b="1">
                <a:solidFill>
                  <a:srgbClr val="FFFFFF"/>
                </a:solidFill>
              </a:defRPr>
            </a:lvl7pPr>
            <a:lvl8pPr lvl="7" algn="ctr">
              <a:lnSpc>
                <a:spcPct val="100000"/>
              </a:lnSpc>
              <a:spcBef>
                <a:spcPts val="0"/>
              </a:spcBef>
              <a:spcAft>
                <a:spcPts val="0"/>
              </a:spcAft>
              <a:buClr>
                <a:srgbClr val="FFFFFF"/>
              </a:buClr>
              <a:buSzPts val="4000"/>
              <a:buNone/>
              <a:defRPr sz="4000" b="1">
                <a:solidFill>
                  <a:srgbClr val="FFFFFF"/>
                </a:solidFill>
              </a:defRPr>
            </a:lvl8pPr>
            <a:lvl9pPr lvl="8" algn="ctr">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62" name="Google Shape;62;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3">
  <p:cSld name="AUTOLAYOUT_6">
    <p:spTree>
      <p:nvGrpSpPr>
        <p:cNvPr id="1" name="Shape 63"/>
        <p:cNvGrpSpPr/>
        <p:nvPr/>
      </p:nvGrpSpPr>
      <p:grpSpPr>
        <a:xfrm>
          <a:off x="0" y="0"/>
          <a:ext cx="0" cy="0"/>
          <a:chOff x="0" y="0"/>
          <a:chExt cx="0" cy="0"/>
        </a:xfrm>
      </p:grpSpPr>
      <p:sp>
        <p:nvSpPr>
          <p:cNvPr id="64" name="Google Shape;64;p15"/>
          <p:cNvSpPr/>
          <p:nvPr/>
        </p:nvSpPr>
        <p:spPr>
          <a:xfrm>
            <a:off x="0" y="0"/>
            <a:ext cx="9144000" cy="5143500"/>
          </a:xfrm>
          <a:prstGeom prst="rect">
            <a:avLst/>
          </a:prstGeom>
          <a:solidFill>
            <a:srgbClr val="212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 name="Google Shape;65;p15"/>
          <p:cNvPicPr preferRelativeResize="0"/>
          <p:nvPr/>
        </p:nvPicPr>
        <p:blipFill rotWithShape="1">
          <a:blip r:embed="rId2">
            <a:alphaModFix amt="64000"/>
          </a:blip>
          <a:srcRect t="7820" b="7820"/>
          <a:stretch/>
        </p:blipFill>
        <p:spPr>
          <a:xfrm>
            <a:off x="-1" y="-3"/>
            <a:ext cx="9144006" cy="5143499"/>
          </a:xfrm>
          <a:prstGeom prst="rect">
            <a:avLst/>
          </a:prstGeom>
          <a:noFill/>
          <a:ln>
            <a:noFill/>
          </a:ln>
        </p:spPr>
      </p:pic>
      <p:sp>
        <p:nvSpPr>
          <p:cNvPr id="66" name="Google Shape;66;p15"/>
          <p:cNvSpPr/>
          <p:nvPr/>
        </p:nvSpPr>
        <p:spPr>
          <a:xfrm>
            <a:off x="821835" y="2765450"/>
            <a:ext cx="638100" cy="72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txBox="1">
            <a:spLocks noGrp="1"/>
          </p:cNvSpPr>
          <p:nvPr>
            <p:ph type="ctrTitle"/>
          </p:nvPr>
        </p:nvSpPr>
        <p:spPr>
          <a:xfrm>
            <a:off x="714825" y="2998550"/>
            <a:ext cx="4868400" cy="14469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rgbClr val="FFFFFF"/>
              </a:buClr>
              <a:buSzPts val="3000"/>
              <a:buNone/>
              <a:defRPr sz="3000" b="1">
                <a:solidFill>
                  <a:srgbClr val="FFFFFF"/>
                </a:solidFill>
              </a:defRPr>
            </a:lvl1pPr>
            <a:lvl2pPr lvl="1" algn="l">
              <a:lnSpc>
                <a:spcPct val="100000"/>
              </a:lnSpc>
              <a:spcBef>
                <a:spcPts val="0"/>
              </a:spcBef>
              <a:spcAft>
                <a:spcPts val="0"/>
              </a:spcAft>
              <a:buClr>
                <a:srgbClr val="FFFFFF"/>
              </a:buClr>
              <a:buSzPts val="3000"/>
              <a:buNone/>
              <a:defRPr sz="3000" b="1">
                <a:solidFill>
                  <a:srgbClr val="FFFFFF"/>
                </a:solidFill>
              </a:defRPr>
            </a:lvl2pPr>
            <a:lvl3pPr lvl="2" algn="l">
              <a:lnSpc>
                <a:spcPct val="100000"/>
              </a:lnSpc>
              <a:spcBef>
                <a:spcPts val="0"/>
              </a:spcBef>
              <a:spcAft>
                <a:spcPts val="0"/>
              </a:spcAft>
              <a:buClr>
                <a:srgbClr val="FFFFFF"/>
              </a:buClr>
              <a:buSzPts val="3000"/>
              <a:buNone/>
              <a:defRPr sz="3000" b="1">
                <a:solidFill>
                  <a:srgbClr val="FFFFFF"/>
                </a:solidFill>
              </a:defRPr>
            </a:lvl3pPr>
            <a:lvl4pPr lvl="3" algn="l">
              <a:lnSpc>
                <a:spcPct val="100000"/>
              </a:lnSpc>
              <a:spcBef>
                <a:spcPts val="0"/>
              </a:spcBef>
              <a:spcAft>
                <a:spcPts val="0"/>
              </a:spcAft>
              <a:buClr>
                <a:srgbClr val="FFFFFF"/>
              </a:buClr>
              <a:buSzPts val="3000"/>
              <a:buNone/>
              <a:defRPr sz="3000" b="1">
                <a:solidFill>
                  <a:srgbClr val="FFFFFF"/>
                </a:solidFill>
              </a:defRPr>
            </a:lvl4pPr>
            <a:lvl5pPr lvl="4" algn="l">
              <a:lnSpc>
                <a:spcPct val="100000"/>
              </a:lnSpc>
              <a:spcBef>
                <a:spcPts val="0"/>
              </a:spcBef>
              <a:spcAft>
                <a:spcPts val="0"/>
              </a:spcAft>
              <a:buClr>
                <a:srgbClr val="FFFFFF"/>
              </a:buClr>
              <a:buSzPts val="3000"/>
              <a:buNone/>
              <a:defRPr sz="3000" b="1">
                <a:solidFill>
                  <a:srgbClr val="FFFFFF"/>
                </a:solidFill>
              </a:defRPr>
            </a:lvl5pPr>
            <a:lvl6pPr lvl="5" algn="l">
              <a:lnSpc>
                <a:spcPct val="100000"/>
              </a:lnSpc>
              <a:spcBef>
                <a:spcPts val="0"/>
              </a:spcBef>
              <a:spcAft>
                <a:spcPts val="0"/>
              </a:spcAft>
              <a:buClr>
                <a:srgbClr val="FFFFFF"/>
              </a:buClr>
              <a:buSzPts val="3000"/>
              <a:buNone/>
              <a:defRPr sz="3000" b="1">
                <a:solidFill>
                  <a:srgbClr val="FFFFFF"/>
                </a:solidFill>
              </a:defRPr>
            </a:lvl6pPr>
            <a:lvl7pPr lvl="6" algn="l">
              <a:lnSpc>
                <a:spcPct val="100000"/>
              </a:lnSpc>
              <a:spcBef>
                <a:spcPts val="0"/>
              </a:spcBef>
              <a:spcAft>
                <a:spcPts val="0"/>
              </a:spcAft>
              <a:buClr>
                <a:srgbClr val="FFFFFF"/>
              </a:buClr>
              <a:buSzPts val="3000"/>
              <a:buNone/>
              <a:defRPr sz="3000" b="1">
                <a:solidFill>
                  <a:srgbClr val="FFFFFF"/>
                </a:solidFill>
              </a:defRPr>
            </a:lvl7pPr>
            <a:lvl8pPr lvl="7" algn="l">
              <a:lnSpc>
                <a:spcPct val="100000"/>
              </a:lnSpc>
              <a:spcBef>
                <a:spcPts val="0"/>
              </a:spcBef>
              <a:spcAft>
                <a:spcPts val="0"/>
              </a:spcAft>
              <a:buClr>
                <a:srgbClr val="FFFFFF"/>
              </a:buClr>
              <a:buSzPts val="3000"/>
              <a:buNone/>
              <a:defRPr sz="3000" b="1">
                <a:solidFill>
                  <a:srgbClr val="FFFFFF"/>
                </a:solidFill>
              </a:defRPr>
            </a:lvl8pPr>
            <a:lvl9pPr lvl="8" algn="l">
              <a:lnSpc>
                <a:spcPct val="100000"/>
              </a:lnSpc>
              <a:spcBef>
                <a:spcPts val="0"/>
              </a:spcBef>
              <a:spcAft>
                <a:spcPts val="0"/>
              </a:spcAft>
              <a:buClr>
                <a:srgbClr val="FFFFFF"/>
              </a:buClr>
              <a:buSzPts val="3000"/>
              <a:buNone/>
              <a:defRPr sz="3000" b="1">
                <a:solidFill>
                  <a:srgbClr val="FFFFFF"/>
                </a:solidFill>
              </a:defRPr>
            </a:lvl9pPr>
          </a:lstStyle>
          <a:p>
            <a:endParaRPr/>
          </a:p>
        </p:txBody>
      </p:sp>
      <p:sp>
        <p:nvSpPr>
          <p:cNvPr id="68" name="Google Shape;68;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212121"/>
                </a:solidFill>
              </a:defRPr>
            </a:lvl1pPr>
            <a:lvl2pPr lvl="1" algn="r">
              <a:lnSpc>
                <a:spcPct val="100000"/>
              </a:lnSpc>
              <a:spcAft>
                <a:spcPts val="0"/>
              </a:spcAft>
              <a:buNone/>
              <a:defRPr sz="1000">
                <a:solidFill>
                  <a:srgbClr val="212121"/>
                </a:solidFill>
              </a:defRPr>
            </a:lvl2pPr>
            <a:lvl3pPr lvl="2" algn="r">
              <a:lnSpc>
                <a:spcPct val="100000"/>
              </a:lnSpc>
              <a:spcAft>
                <a:spcPts val="0"/>
              </a:spcAft>
              <a:buNone/>
              <a:defRPr sz="1000">
                <a:solidFill>
                  <a:srgbClr val="212121"/>
                </a:solidFill>
              </a:defRPr>
            </a:lvl3pPr>
            <a:lvl4pPr lvl="3" algn="r">
              <a:lnSpc>
                <a:spcPct val="100000"/>
              </a:lnSpc>
              <a:spcAft>
                <a:spcPts val="0"/>
              </a:spcAft>
              <a:buNone/>
              <a:defRPr sz="1000">
                <a:solidFill>
                  <a:srgbClr val="212121"/>
                </a:solidFill>
              </a:defRPr>
            </a:lvl4pPr>
            <a:lvl5pPr lvl="4" algn="r">
              <a:lnSpc>
                <a:spcPct val="100000"/>
              </a:lnSpc>
              <a:spcAft>
                <a:spcPts val="0"/>
              </a:spcAft>
              <a:buNone/>
              <a:defRPr sz="1000">
                <a:solidFill>
                  <a:srgbClr val="212121"/>
                </a:solidFill>
              </a:defRPr>
            </a:lvl5pPr>
            <a:lvl6pPr lvl="5" algn="r">
              <a:lnSpc>
                <a:spcPct val="100000"/>
              </a:lnSpc>
              <a:spcAft>
                <a:spcPts val="0"/>
              </a:spcAft>
              <a:buNone/>
              <a:defRPr sz="1000">
                <a:solidFill>
                  <a:srgbClr val="212121"/>
                </a:solidFill>
              </a:defRPr>
            </a:lvl6pPr>
            <a:lvl7pPr lvl="6" algn="r">
              <a:lnSpc>
                <a:spcPct val="100000"/>
              </a:lnSpc>
              <a:spcAft>
                <a:spcPts val="0"/>
              </a:spcAft>
              <a:buNone/>
              <a:defRPr sz="1000">
                <a:solidFill>
                  <a:srgbClr val="212121"/>
                </a:solidFill>
              </a:defRPr>
            </a:lvl7pPr>
            <a:lvl8pPr lvl="7" algn="r">
              <a:lnSpc>
                <a:spcPct val="100000"/>
              </a:lnSpc>
              <a:spcAft>
                <a:spcPts val="0"/>
              </a:spcAft>
              <a:buNone/>
              <a:defRPr sz="1000">
                <a:solidFill>
                  <a:srgbClr val="212121"/>
                </a:solidFill>
              </a:defRPr>
            </a:lvl8pPr>
            <a:lvl9pPr lvl="8" algn="r">
              <a:lnSpc>
                <a:spcPct val="100000"/>
              </a:lnSpc>
              <a:spcAft>
                <a:spcPts val="0"/>
              </a:spcAft>
              <a:buNone/>
              <a:defRPr sz="1000">
                <a:solidFill>
                  <a:srgbClr val="21212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AUTOLAYOUT_10">
    <p:bg>
      <p:bgPr>
        <a:solidFill>
          <a:srgbClr val="FFFFFF"/>
        </a:solidFill>
        <a:effectLst/>
      </p:bgPr>
    </p:bg>
    <p:spTree>
      <p:nvGrpSpPr>
        <p:cNvPr id="1" name="Shape 69"/>
        <p:cNvGrpSpPr/>
        <p:nvPr/>
      </p:nvGrpSpPr>
      <p:grpSpPr>
        <a:xfrm>
          <a:off x="0" y="0"/>
          <a:ext cx="0" cy="0"/>
          <a:chOff x="0" y="0"/>
          <a:chExt cx="0" cy="0"/>
        </a:xfrm>
      </p:grpSpPr>
      <p:sp>
        <p:nvSpPr>
          <p:cNvPr id="70" name="Google Shape;70;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6"/>
          <p:cNvSpPr/>
          <p:nvPr/>
        </p:nvSpPr>
        <p:spPr>
          <a:xfrm>
            <a:off x="3389100" y="0"/>
            <a:ext cx="5754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 name="Google Shape;72;p16"/>
          <p:cNvCxnSpPr/>
          <p:nvPr/>
        </p:nvCxnSpPr>
        <p:spPr>
          <a:xfrm>
            <a:off x="372950" y="511683"/>
            <a:ext cx="642300" cy="0"/>
          </a:xfrm>
          <a:prstGeom prst="straightConnector1">
            <a:avLst/>
          </a:prstGeom>
          <a:noFill/>
          <a:ln w="76200" cap="flat" cmpd="sng">
            <a:solidFill>
              <a:schemeClr val="accent5"/>
            </a:solidFill>
            <a:prstDash val="solid"/>
            <a:round/>
            <a:headEnd type="none" w="sm" len="sm"/>
            <a:tailEnd type="none" w="sm" len="sm"/>
          </a:ln>
        </p:spPr>
      </p:cxnSp>
      <p:sp>
        <p:nvSpPr>
          <p:cNvPr id="73" name="Google Shape;73;p16"/>
          <p:cNvSpPr txBox="1">
            <a:spLocks noGrp="1"/>
          </p:cNvSpPr>
          <p:nvPr>
            <p:ph type="title"/>
          </p:nvPr>
        </p:nvSpPr>
        <p:spPr>
          <a:xfrm>
            <a:off x="321825" y="694100"/>
            <a:ext cx="2143800" cy="31494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sp>
        <p:nvSpPr>
          <p:cNvPr id="74" name="Google Shape;74;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6">
  <p:cSld name="AUTOLAYOUT_12">
    <p:bg>
      <p:bgPr>
        <a:solidFill>
          <a:srgbClr val="FFFFFF"/>
        </a:solidFill>
        <a:effectLst/>
      </p:bgPr>
    </p:bg>
    <p:spTree>
      <p:nvGrpSpPr>
        <p:cNvPr id="1" name="Shape 75"/>
        <p:cNvGrpSpPr/>
        <p:nvPr/>
      </p:nvGrpSpPr>
      <p:grpSpPr>
        <a:xfrm>
          <a:off x="0" y="0"/>
          <a:ext cx="0" cy="0"/>
          <a:chOff x="0" y="0"/>
          <a:chExt cx="0" cy="0"/>
        </a:xfrm>
      </p:grpSpPr>
      <p:sp>
        <p:nvSpPr>
          <p:cNvPr id="76" name="Google Shape;76;p1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4">
  <p:cSld name="AUTOLAYOUT_15">
    <p:bg>
      <p:bgPr>
        <a:solidFill>
          <a:srgbClr val="FFFFFF"/>
        </a:solidFill>
        <a:effectLst/>
      </p:bgPr>
    </p:bg>
    <p:spTree>
      <p:nvGrpSpPr>
        <p:cNvPr id="1" name="Shape 78"/>
        <p:cNvGrpSpPr/>
        <p:nvPr/>
      </p:nvGrpSpPr>
      <p:grpSpPr>
        <a:xfrm>
          <a:off x="0" y="0"/>
          <a:ext cx="0" cy="0"/>
          <a:chOff x="0" y="0"/>
          <a:chExt cx="0" cy="0"/>
        </a:xfrm>
      </p:grpSpPr>
      <p:sp>
        <p:nvSpPr>
          <p:cNvPr id="79" name="Google Shape;79;p18"/>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8"/>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
        <p:nvSpPr>
          <p:cNvPr id="82" name="Google Shape;82;p18"/>
          <p:cNvSpPr txBox="1">
            <a:spLocks noGrp="1"/>
          </p:cNvSpPr>
          <p:nvPr>
            <p:ph type="body" idx="1"/>
          </p:nvPr>
        </p:nvSpPr>
        <p:spPr>
          <a:xfrm>
            <a:off x="185350" y="632025"/>
            <a:ext cx="2683200" cy="37065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317500" algn="l">
              <a:lnSpc>
                <a:spcPct val="115000"/>
              </a:lnSpc>
              <a:spcBef>
                <a:spcPts val="1600"/>
              </a:spcBef>
              <a:spcAft>
                <a:spcPts val="0"/>
              </a:spcAft>
              <a:buClr>
                <a:srgbClr val="FFFFFF"/>
              </a:buClr>
              <a:buSzPts val="1400"/>
              <a:buChar char="○"/>
              <a:defRPr sz="1400">
                <a:solidFill>
                  <a:srgbClr val="FFFFFF"/>
                </a:solidFill>
              </a:defRPr>
            </a:lvl2pPr>
            <a:lvl3pPr marL="1371600" lvl="2" indent="-317500" algn="l">
              <a:lnSpc>
                <a:spcPct val="115000"/>
              </a:lnSpc>
              <a:spcBef>
                <a:spcPts val="1600"/>
              </a:spcBef>
              <a:spcAft>
                <a:spcPts val="0"/>
              </a:spcAft>
              <a:buClr>
                <a:srgbClr val="FFFFFF"/>
              </a:buClr>
              <a:buSzPts val="1400"/>
              <a:buChar char="■"/>
              <a:defRPr sz="1400">
                <a:solidFill>
                  <a:srgbClr val="FFFFFF"/>
                </a:solidFill>
              </a:defRPr>
            </a:lvl3pPr>
            <a:lvl4pPr marL="1828800" lvl="3" indent="-317500" algn="l">
              <a:lnSpc>
                <a:spcPct val="115000"/>
              </a:lnSpc>
              <a:spcBef>
                <a:spcPts val="1600"/>
              </a:spcBef>
              <a:spcAft>
                <a:spcPts val="0"/>
              </a:spcAft>
              <a:buClr>
                <a:srgbClr val="FFFFFF"/>
              </a:buClr>
              <a:buSzPts val="1400"/>
              <a:buChar char="●"/>
              <a:defRPr sz="1400">
                <a:solidFill>
                  <a:srgbClr val="FFFFFF"/>
                </a:solidFill>
              </a:defRPr>
            </a:lvl4pPr>
            <a:lvl5pPr marL="2286000" lvl="4" indent="-317500" algn="l">
              <a:lnSpc>
                <a:spcPct val="115000"/>
              </a:lnSpc>
              <a:spcBef>
                <a:spcPts val="1600"/>
              </a:spcBef>
              <a:spcAft>
                <a:spcPts val="0"/>
              </a:spcAft>
              <a:buClr>
                <a:srgbClr val="FFFFFF"/>
              </a:buClr>
              <a:buSzPts val="1400"/>
              <a:buChar char="○"/>
              <a:defRPr sz="1400">
                <a:solidFill>
                  <a:srgbClr val="FFFFFF"/>
                </a:solidFill>
              </a:defRPr>
            </a:lvl5pPr>
            <a:lvl6pPr marL="2743200" lvl="5" indent="-317500" algn="l">
              <a:lnSpc>
                <a:spcPct val="115000"/>
              </a:lnSpc>
              <a:spcBef>
                <a:spcPts val="1600"/>
              </a:spcBef>
              <a:spcAft>
                <a:spcPts val="0"/>
              </a:spcAft>
              <a:buClr>
                <a:srgbClr val="FFFFFF"/>
              </a:buClr>
              <a:buSzPts val="1400"/>
              <a:buChar char="■"/>
              <a:defRPr sz="1400">
                <a:solidFill>
                  <a:srgbClr val="FFFFFF"/>
                </a:solidFill>
              </a:defRPr>
            </a:lvl6pPr>
            <a:lvl7pPr marL="3200400" lvl="6" indent="-317500" algn="l">
              <a:lnSpc>
                <a:spcPct val="115000"/>
              </a:lnSpc>
              <a:spcBef>
                <a:spcPts val="1600"/>
              </a:spcBef>
              <a:spcAft>
                <a:spcPts val="0"/>
              </a:spcAft>
              <a:buClr>
                <a:srgbClr val="FFFFFF"/>
              </a:buClr>
              <a:buSzPts val="1400"/>
              <a:buChar char="●"/>
              <a:defRPr sz="1400">
                <a:solidFill>
                  <a:srgbClr val="FFFFFF"/>
                </a:solidFill>
              </a:defRPr>
            </a:lvl7pPr>
            <a:lvl8pPr marL="3657600" lvl="7" indent="-317500" algn="l">
              <a:lnSpc>
                <a:spcPct val="115000"/>
              </a:lnSpc>
              <a:spcBef>
                <a:spcPts val="1600"/>
              </a:spcBef>
              <a:spcAft>
                <a:spcPts val="0"/>
              </a:spcAft>
              <a:buClr>
                <a:srgbClr val="FFFFFF"/>
              </a:buClr>
              <a:buSzPts val="1400"/>
              <a:buChar char="○"/>
              <a:defRPr sz="1400">
                <a:solidFill>
                  <a:srgbClr val="FFFFFF"/>
                </a:solidFill>
              </a:defRPr>
            </a:lvl8pPr>
            <a:lvl9pPr marL="4114800" lvl="8" indent="-317500" algn="l">
              <a:lnSpc>
                <a:spcPct val="115000"/>
              </a:lnSpc>
              <a:spcBef>
                <a:spcPts val="1600"/>
              </a:spcBef>
              <a:spcAft>
                <a:spcPts val="1600"/>
              </a:spcAft>
              <a:buClr>
                <a:srgbClr val="FFFFFF"/>
              </a:buClr>
              <a:buSzPts val="1400"/>
              <a:buChar char="■"/>
              <a:defRPr sz="1400">
                <a:solidFill>
                  <a:srgbClr val="FFFFFF"/>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8">
  <p:cSld name="AUTOLAYOUT_16">
    <p:bg>
      <p:bgPr>
        <a:solidFill>
          <a:srgbClr val="FFFFFF"/>
        </a:solidFill>
        <a:effectLst/>
      </p:bgPr>
    </p:bg>
    <p:spTree>
      <p:nvGrpSpPr>
        <p:cNvPr id="1" name="Shape 83"/>
        <p:cNvGrpSpPr/>
        <p:nvPr/>
      </p:nvGrpSpPr>
      <p:grpSpPr>
        <a:xfrm>
          <a:off x="0" y="0"/>
          <a:ext cx="0" cy="0"/>
          <a:chOff x="0" y="0"/>
          <a:chExt cx="0" cy="0"/>
        </a:xfrm>
      </p:grpSpPr>
      <p:sp>
        <p:nvSpPr>
          <p:cNvPr id="84" name="Google Shape;84;p1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9"/>
          <p:cNvSpPr/>
          <p:nvPr/>
        </p:nvSpPr>
        <p:spPr>
          <a:xfrm>
            <a:off x="3389100" y="0"/>
            <a:ext cx="5754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 name="Google Shape;86;p19"/>
          <p:cNvCxnSpPr/>
          <p:nvPr/>
        </p:nvCxnSpPr>
        <p:spPr>
          <a:xfrm>
            <a:off x="372950" y="511683"/>
            <a:ext cx="642300" cy="0"/>
          </a:xfrm>
          <a:prstGeom prst="straightConnector1">
            <a:avLst/>
          </a:prstGeom>
          <a:noFill/>
          <a:ln w="76200" cap="flat" cmpd="sng">
            <a:solidFill>
              <a:schemeClr val="accent5"/>
            </a:solidFill>
            <a:prstDash val="solid"/>
            <a:round/>
            <a:headEnd type="none" w="sm" len="sm"/>
            <a:tailEnd type="none" w="sm" len="sm"/>
          </a:ln>
        </p:spPr>
      </p:cxnSp>
      <p:sp>
        <p:nvSpPr>
          <p:cNvPr id="87" name="Google Shape;87;p19"/>
          <p:cNvSpPr txBox="1">
            <a:spLocks noGrp="1"/>
          </p:cNvSpPr>
          <p:nvPr>
            <p:ph type="title"/>
          </p:nvPr>
        </p:nvSpPr>
        <p:spPr>
          <a:xfrm>
            <a:off x="321825" y="694100"/>
            <a:ext cx="2143800" cy="31494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sp>
        <p:nvSpPr>
          <p:cNvPr id="88" name="Google Shape;88;p1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7">
  <p:cSld name="AUTOLAYOUT_17">
    <p:bg>
      <p:bgPr>
        <a:solidFill>
          <a:srgbClr val="FFFFFF"/>
        </a:solidFill>
        <a:effectLst/>
      </p:bgPr>
    </p:bg>
    <p:spTree>
      <p:nvGrpSpPr>
        <p:cNvPr id="1" name="Shape 89"/>
        <p:cNvGrpSpPr/>
        <p:nvPr/>
      </p:nvGrpSpPr>
      <p:grpSpPr>
        <a:xfrm>
          <a:off x="0" y="0"/>
          <a:ext cx="0" cy="0"/>
          <a:chOff x="0" y="0"/>
          <a:chExt cx="0" cy="0"/>
        </a:xfrm>
      </p:grpSpPr>
      <p:sp>
        <p:nvSpPr>
          <p:cNvPr id="90" name="Google Shape;90;p20"/>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0"/>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
        <p:nvSpPr>
          <p:cNvPr id="93" name="Google Shape;93;p20"/>
          <p:cNvSpPr txBox="1">
            <a:spLocks noGrp="1"/>
          </p:cNvSpPr>
          <p:nvPr>
            <p:ph type="body" idx="1"/>
          </p:nvPr>
        </p:nvSpPr>
        <p:spPr>
          <a:xfrm>
            <a:off x="185350" y="632025"/>
            <a:ext cx="2683200" cy="37065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317500" algn="l">
              <a:lnSpc>
                <a:spcPct val="115000"/>
              </a:lnSpc>
              <a:spcBef>
                <a:spcPts val="1600"/>
              </a:spcBef>
              <a:spcAft>
                <a:spcPts val="0"/>
              </a:spcAft>
              <a:buClr>
                <a:srgbClr val="FFFFFF"/>
              </a:buClr>
              <a:buSzPts val="1400"/>
              <a:buChar char="○"/>
              <a:defRPr sz="1400">
                <a:solidFill>
                  <a:srgbClr val="FFFFFF"/>
                </a:solidFill>
              </a:defRPr>
            </a:lvl2pPr>
            <a:lvl3pPr marL="1371600" lvl="2" indent="-317500" algn="l">
              <a:lnSpc>
                <a:spcPct val="115000"/>
              </a:lnSpc>
              <a:spcBef>
                <a:spcPts val="1600"/>
              </a:spcBef>
              <a:spcAft>
                <a:spcPts val="0"/>
              </a:spcAft>
              <a:buClr>
                <a:srgbClr val="FFFFFF"/>
              </a:buClr>
              <a:buSzPts val="1400"/>
              <a:buChar char="■"/>
              <a:defRPr sz="1400">
                <a:solidFill>
                  <a:srgbClr val="FFFFFF"/>
                </a:solidFill>
              </a:defRPr>
            </a:lvl3pPr>
            <a:lvl4pPr marL="1828800" lvl="3" indent="-317500" algn="l">
              <a:lnSpc>
                <a:spcPct val="115000"/>
              </a:lnSpc>
              <a:spcBef>
                <a:spcPts val="1600"/>
              </a:spcBef>
              <a:spcAft>
                <a:spcPts val="0"/>
              </a:spcAft>
              <a:buClr>
                <a:srgbClr val="FFFFFF"/>
              </a:buClr>
              <a:buSzPts val="1400"/>
              <a:buChar char="●"/>
              <a:defRPr sz="1400">
                <a:solidFill>
                  <a:srgbClr val="FFFFFF"/>
                </a:solidFill>
              </a:defRPr>
            </a:lvl4pPr>
            <a:lvl5pPr marL="2286000" lvl="4" indent="-317500" algn="l">
              <a:lnSpc>
                <a:spcPct val="115000"/>
              </a:lnSpc>
              <a:spcBef>
                <a:spcPts val="1600"/>
              </a:spcBef>
              <a:spcAft>
                <a:spcPts val="0"/>
              </a:spcAft>
              <a:buClr>
                <a:srgbClr val="FFFFFF"/>
              </a:buClr>
              <a:buSzPts val="1400"/>
              <a:buChar char="○"/>
              <a:defRPr sz="1400">
                <a:solidFill>
                  <a:srgbClr val="FFFFFF"/>
                </a:solidFill>
              </a:defRPr>
            </a:lvl5pPr>
            <a:lvl6pPr marL="2743200" lvl="5" indent="-317500" algn="l">
              <a:lnSpc>
                <a:spcPct val="115000"/>
              </a:lnSpc>
              <a:spcBef>
                <a:spcPts val="1600"/>
              </a:spcBef>
              <a:spcAft>
                <a:spcPts val="0"/>
              </a:spcAft>
              <a:buClr>
                <a:srgbClr val="FFFFFF"/>
              </a:buClr>
              <a:buSzPts val="1400"/>
              <a:buChar char="■"/>
              <a:defRPr sz="1400">
                <a:solidFill>
                  <a:srgbClr val="FFFFFF"/>
                </a:solidFill>
              </a:defRPr>
            </a:lvl6pPr>
            <a:lvl7pPr marL="3200400" lvl="6" indent="-317500" algn="l">
              <a:lnSpc>
                <a:spcPct val="115000"/>
              </a:lnSpc>
              <a:spcBef>
                <a:spcPts val="1600"/>
              </a:spcBef>
              <a:spcAft>
                <a:spcPts val="0"/>
              </a:spcAft>
              <a:buClr>
                <a:srgbClr val="FFFFFF"/>
              </a:buClr>
              <a:buSzPts val="1400"/>
              <a:buChar char="●"/>
              <a:defRPr sz="1400">
                <a:solidFill>
                  <a:srgbClr val="FFFFFF"/>
                </a:solidFill>
              </a:defRPr>
            </a:lvl7pPr>
            <a:lvl8pPr marL="3657600" lvl="7" indent="-317500" algn="l">
              <a:lnSpc>
                <a:spcPct val="115000"/>
              </a:lnSpc>
              <a:spcBef>
                <a:spcPts val="1600"/>
              </a:spcBef>
              <a:spcAft>
                <a:spcPts val="0"/>
              </a:spcAft>
              <a:buClr>
                <a:srgbClr val="FFFFFF"/>
              </a:buClr>
              <a:buSzPts val="1400"/>
              <a:buChar char="○"/>
              <a:defRPr sz="1400">
                <a:solidFill>
                  <a:srgbClr val="FFFFFF"/>
                </a:solidFill>
              </a:defRPr>
            </a:lvl8pPr>
            <a:lvl9pPr marL="4114800" lvl="8" indent="-317500" algn="l">
              <a:lnSpc>
                <a:spcPct val="115000"/>
              </a:lnSpc>
              <a:spcBef>
                <a:spcPts val="1600"/>
              </a:spcBef>
              <a:spcAft>
                <a:spcPts val="1600"/>
              </a:spcAft>
              <a:buClr>
                <a:srgbClr val="FFFFFF"/>
              </a:buClr>
              <a:buSzPts val="1400"/>
              <a:buChar char="■"/>
              <a:defRPr sz="14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9">
  <p:cSld name="AUTOLAYOUT_18">
    <p:bg>
      <p:bgPr>
        <a:solidFill>
          <a:srgbClr val="FFFFFF"/>
        </a:solidFill>
        <a:effectLst/>
      </p:bgPr>
    </p:bg>
    <p:spTree>
      <p:nvGrpSpPr>
        <p:cNvPr id="1" name="Shape 94"/>
        <p:cNvGrpSpPr/>
        <p:nvPr/>
      </p:nvGrpSpPr>
      <p:grpSpPr>
        <a:xfrm>
          <a:off x="0" y="0"/>
          <a:ext cx="0" cy="0"/>
          <a:chOff x="0" y="0"/>
          <a:chExt cx="0" cy="0"/>
        </a:xfrm>
      </p:grpSpPr>
      <p:sp>
        <p:nvSpPr>
          <p:cNvPr id="95" name="Google Shape;95;p21"/>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1"/>
          <p:cNvSpPr/>
          <p:nvPr/>
        </p:nvSpPr>
        <p:spPr>
          <a:xfrm>
            <a:off x="2448225" y="447900"/>
            <a:ext cx="4247700" cy="4247700"/>
          </a:xfrm>
          <a:prstGeom prst="ellipse">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1"/>
          <p:cNvSpPr/>
          <p:nvPr/>
        </p:nvSpPr>
        <p:spPr>
          <a:xfrm>
            <a:off x="2571825" y="571500"/>
            <a:ext cx="4000500" cy="4000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1"/>
          <p:cNvSpPr txBox="1">
            <a:spLocks noGrp="1"/>
          </p:cNvSpPr>
          <p:nvPr>
            <p:ph type="title"/>
          </p:nvPr>
        </p:nvSpPr>
        <p:spPr>
          <a:xfrm>
            <a:off x="3019425" y="1662150"/>
            <a:ext cx="3105300" cy="1819200"/>
          </a:xfrm>
          <a:prstGeom prst="rect">
            <a:avLst/>
          </a:prstGeom>
          <a:noFill/>
        </p:spPr>
        <p:txBody>
          <a:bodyPr spcFirstLastPara="1" wrap="square" lIns="91425" tIns="91425" rIns="91425" bIns="91425" anchor="ctr" anchorCtr="0"/>
          <a:lstStyle>
            <a:lvl1pPr lvl="0" algn="ctr">
              <a:lnSpc>
                <a:spcPct val="100000"/>
              </a:lnSpc>
              <a:spcBef>
                <a:spcPts val="0"/>
              </a:spcBef>
              <a:spcAft>
                <a:spcPts val="0"/>
              </a:spcAft>
              <a:buNone/>
              <a:defRPr sz="4000" b="1">
                <a:solidFill>
                  <a:srgbClr val="000000"/>
                </a:solidFill>
              </a:defRPr>
            </a:lvl1pPr>
            <a:lvl2pPr lvl="1" algn="ctr">
              <a:lnSpc>
                <a:spcPct val="100000"/>
              </a:lnSpc>
              <a:spcBef>
                <a:spcPts val="0"/>
              </a:spcBef>
              <a:spcAft>
                <a:spcPts val="0"/>
              </a:spcAft>
              <a:buNone/>
              <a:defRPr sz="2800" b="1">
                <a:solidFill>
                  <a:srgbClr val="000000"/>
                </a:solidFill>
              </a:defRPr>
            </a:lvl2pPr>
            <a:lvl3pPr lvl="2" algn="ctr">
              <a:lnSpc>
                <a:spcPct val="100000"/>
              </a:lnSpc>
              <a:spcBef>
                <a:spcPts val="0"/>
              </a:spcBef>
              <a:spcAft>
                <a:spcPts val="0"/>
              </a:spcAft>
              <a:buNone/>
              <a:defRPr sz="2800" b="1">
                <a:solidFill>
                  <a:srgbClr val="000000"/>
                </a:solidFill>
              </a:defRPr>
            </a:lvl3pPr>
            <a:lvl4pPr lvl="3" algn="ctr">
              <a:lnSpc>
                <a:spcPct val="100000"/>
              </a:lnSpc>
              <a:spcBef>
                <a:spcPts val="0"/>
              </a:spcBef>
              <a:spcAft>
                <a:spcPts val="0"/>
              </a:spcAft>
              <a:buNone/>
              <a:defRPr sz="2800" b="1">
                <a:solidFill>
                  <a:srgbClr val="000000"/>
                </a:solidFill>
              </a:defRPr>
            </a:lvl4pPr>
            <a:lvl5pPr lvl="4" algn="ctr">
              <a:lnSpc>
                <a:spcPct val="100000"/>
              </a:lnSpc>
              <a:spcBef>
                <a:spcPts val="0"/>
              </a:spcBef>
              <a:spcAft>
                <a:spcPts val="0"/>
              </a:spcAft>
              <a:buNone/>
              <a:defRPr sz="2800" b="1">
                <a:solidFill>
                  <a:srgbClr val="000000"/>
                </a:solidFill>
              </a:defRPr>
            </a:lvl5pPr>
            <a:lvl6pPr lvl="5" algn="ctr">
              <a:lnSpc>
                <a:spcPct val="100000"/>
              </a:lnSpc>
              <a:spcBef>
                <a:spcPts val="0"/>
              </a:spcBef>
              <a:spcAft>
                <a:spcPts val="0"/>
              </a:spcAft>
              <a:buNone/>
              <a:defRPr sz="2800" b="1">
                <a:solidFill>
                  <a:srgbClr val="000000"/>
                </a:solidFill>
              </a:defRPr>
            </a:lvl6pPr>
            <a:lvl7pPr lvl="6" algn="ctr">
              <a:lnSpc>
                <a:spcPct val="100000"/>
              </a:lnSpc>
              <a:spcBef>
                <a:spcPts val="0"/>
              </a:spcBef>
              <a:spcAft>
                <a:spcPts val="0"/>
              </a:spcAft>
              <a:buNone/>
              <a:defRPr sz="2800" b="1">
                <a:solidFill>
                  <a:srgbClr val="000000"/>
                </a:solidFill>
              </a:defRPr>
            </a:lvl7pPr>
            <a:lvl8pPr lvl="7" algn="ctr">
              <a:lnSpc>
                <a:spcPct val="100000"/>
              </a:lnSpc>
              <a:spcBef>
                <a:spcPts val="0"/>
              </a:spcBef>
              <a:spcAft>
                <a:spcPts val="0"/>
              </a:spcAft>
              <a:buNone/>
              <a:defRPr sz="2800" b="1">
                <a:solidFill>
                  <a:srgbClr val="000000"/>
                </a:solidFill>
              </a:defRPr>
            </a:lvl8pPr>
            <a:lvl9pPr lvl="8" algn="ctr">
              <a:lnSpc>
                <a:spcPct val="100000"/>
              </a:lnSpc>
              <a:spcBef>
                <a:spcPts val="0"/>
              </a:spcBef>
              <a:spcAft>
                <a:spcPts val="0"/>
              </a:spcAft>
              <a:buNone/>
              <a:defRPr sz="2800" b="1">
                <a:solidFill>
                  <a:srgbClr val="000000"/>
                </a:solidFill>
              </a:defRPr>
            </a:lvl9pPr>
          </a:lstStyle>
          <a:p>
            <a:endParaRPr/>
          </a:p>
        </p:txBody>
      </p:sp>
      <p:sp>
        <p:nvSpPr>
          <p:cNvPr id="99" name="Google Shape;99;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11">
  <p:cSld name="AUTOLAYOUT_20">
    <p:bg>
      <p:bgPr>
        <a:solidFill>
          <a:srgbClr val="FFFFFF"/>
        </a:solidFill>
        <a:effectLst/>
      </p:bgPr>
    </p:bg>
    <p:spTree>
      <p:nvGrpSpPr>
        <p:cNvPr id="1" name="Shape 100"/>
        <p:cNvGrpSpPr/>
        <p:nvPr/>
      </p:nvGrpSpPr>
      <p:grpSpPr>
        <a:xfrm>
          <a:off x="0" y="0"/>
          <a:ext cx="0" cy="0"/>
          <a:chOff x="0" y="0"/>
          <a:chExt cx="0" cy="0"/>
        </a:xfrm>
      </p:grpSpPr>
      <p:sp>
        <p:nvSpPr>
          <p:cNvPr id="101" name="Google Shape;101;p22"/>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2"/>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lstStyle>
            <a:lvl1pPr lvl="0" algn="ctr">
              <a:lnSpc>
                <a:spcPct val="100000"/>
              </a:lnSpc>
              <a:spcBef>
                <a:spcPts val="0"/>
              </a:spcBef>
              <a:spcAft>
                <a:spcPts val="0"/>
              </a:spcAft>
              <a:buClr>
                <a:srgbClr val="FFFFFF"/>
              </a:buClr>
              <a:buSzPts val="4000"/>
              <a:buNone/>
              <a:defRPr sz="4000" b="1">
                <a:solidFill>
                  <a:srgbClr val="FFFFFF"/>
                </a:solidFill>
              </a:defRPr>
            </a:lvl1pPr>
            <a:lvl2pPr lvl="1" algn="ctr">
              <a:lnSpc>
                <a:spcPct val="100000"/>
              </a:lnSpc>
              <a:spcBef>
                <a:spcPts val="0"/>
              </a:spcBef>
              <a:spcAft>
                <a:spcPts val="0"/>
              </a:spcAft>
              <a:buClr>
                <a:srgbClr val="FFFFFF"/>
              </a:buClr>
              <a:buSzPts val="4000"/>
              <a:buNone/>
              <a:defRPr sz="4000" b="1">
                <a:solidFill>
                  <a:srgbClr val="FFFFFF"/>
                </a:solidFill>
              </a:defRPr>
            </a:lvl2pPr>
            <a:lvl3pPr lvl="2" algn="ctr">
              <a:lnSpc>
                <a:spcPct val="100000"/>
              </a:lnSpc>
              <a:spcBef>
                <a:spcPts val="0"/>
              </a:spcBef>
              <a:spcAft>
                <a:spcPts val="0"/>
              </a:spcAft>
              <a:buClr>
                <a:srgbClr val="FFFFFF"/>
              </a:buClr>
              <a:buSzPts val="4000"/>
              <a:buNone/>
              <a:defRPr sz="4000" b="1">
                <a:solidFill>
                  <a:srgbClr val="FFFFFF"/>
                </a:solidFill>
              </a:defRPr>
            </a:lvl3pPr>
            <a:lvl4pPr lvl="3" algn="ctr">
              <a:lnSpc>
                <a:spcPct val="100000"/>
              </a:lnSpc>
              <a:spcBef>
                <a:spcPts val="0"/>
              </a:spcBef>
              <a:spcAft>
                <a:spcPts val="0"/>
              </a:spcAft>
              <a:buClr>
                <a:srgbClr val="FFFFFF"/>
              </a:buClr>
              <a:buSzPts val="4000"/>
              <a:buNone/>
              <a:defRPr sz="4000" b="1">
                <a:solidFill>
                  <a:srgbClr val="FFFFFF"/>
                </a:solidFill>
              </a:defRPr>
            </a:lvl4pPr>
            <a:lvl5pPr lvl="4" algn="ctr">
              <a:lnSpc>
                <a:spcPct val="100000"/>
              </a:lnSpc>
              <a:spcBef>
                <a:spcPts val="0"/>
              </a:spcBef>
              <a:spcAft>
                <a:spcPts val="0"/>
              </a:spcAft>
              <a:buClr>
                <a:srgbClr val="FFFFFF"/>
              </a:buClr>
              <a:buSzPts val="4000"/>
              <a:buNone/>
              <a:defRPr sz="4000" b="1">
                <a:solidFill>
                  <a:srgbClr val="FFFFFF"/>
                </a:solidFill>
              </a:defRPr>
            </a:lvl5pPr>
            <a:lvl6pPr lvl="5" algn="ctr">
              <a:lnSpc>
                <a:spcPct val="100000"/>
              </a:lnSpc>
              <a:spcBef>
                <a:spcPts val="0"/>
              </a:spcBef>
              <a:spcAft>
                <a:spcPts val="0"/>
              </a:spcAft>
              <a:buClr>
                <a:srgbClr val="FFFFFF"/>
              </a:buClr>
              <a:buSzPts val="4000"/>
              <a:buNone/>
              <a:defRPr sz="4000" b="1">
                <a:solidFill>
                  <a:srgbClr val="FFFFFF"/>
                </a:solidFill>
              </a:defRPr>
            </a:lvl6pPr>
            <a:lvl7pPr lvl="6" algn="ctr">
              <a:lnSpc>
                <a:spcPct val="100000"/>
              </a:lnSpc>
              <a:spcBef>
                <a:spcPts val="0"/>
              </a:spcBef>
              <a:spcAft>
                <a:spcPts val="0"/>
              </a:spcAft>
              <a:buClr>
                <a:srgbClr val="FFFFFF"/>
              </a:buClr>
              <a:buSzPts val="4000"/>
              <a:buNone/>
              <a:defRPr sz="4000" b="1">
                <a:solidFill>
                  <a:srgbClr val="FFFFFF"/>
                </a:solidFill>
              </a:defRPr>
            </a:lvl7pPr>
            <a:lvl8pPr lvl="7" algn="ctr">
              <a:lnSpc>
                <a:spcPct val="100000"/>
              </a:lnSpc>
              <a:spcBef>
                <a:spcPts val="0"/>
              </a:spcBef>
              <a:spcAft>
                <a:spcPts val="0"/>
              </a:spcAft>
              <a:buClr>
                <a:srgbClr val="FFFFFF"/>
              </a:buClr>
              <a:buSzPts val="4000"/>
              <a:buNone/>
              <a:defRPr sz="4000" b="1">
                <a:solidFill>
                  <a:srgbClr val="FFFFFF"/>
                </a:solidFill>
              </a:defRPr>
            </a:lvl8pPr>
            <a:lvl9pPr lvl="8" algn="ctr">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103" name="Google Shape;103;p2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12">
  <p:cSld name="AUTOLAYOUT_22">
    <p:spTree>
      <p:nvGrpSpPr>
        <p:cNvPr id="1" name="Shape 104"/>
        <p:cNvGrpSpPr/>
        <p:nvPr/>
      </p:nvGrpSpPr>
      <p:grpSpPr>
        <a:xfrm>
          <a:off x="0" y="0"/>
          <a:ext cx="0" cy="0"/>
          <a:chOff x="0" y="0"/>
          <a:chExt cx="0" cy="0"/>
        </a:xfrm>
      </p:grpSpPr>
      <p:sp>
        <p:nvSpPr>
          <p:cNvPr id="105" name="Google Shape;105;p23"/>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3"/>
          <p:cNvSpPr/>
          <p:nvPr/>
        </p:nvSpPr>
        <p:spPr>
          <a:xfrm>
            <a:off x="25" y="0"/>
            <a:ext cx="9143982" cy="3277800"/>
          </a:xfrm>
          <a:prstGeom prst="flowChartDocumen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3"/>
          <p:cNvSpPr txBox="1">
            <a:spLocks noGrp="1"/>
          </p:cNvSpPr>
          <p:nvPr>
            <p:ph type="ctrTitle"/>
          </p:nvPr>
        </p:nvSpPr>
        <p:spPr>
          <a:xfrm>
            <a:off x="311700" y="3537800"/>
            <a:ext cx="8097600" cy="10059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108" name="Google Shape;108;p2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0">
  <p:cSld name="AUTOLAYOUT_23">
    <p:bg>
      <p:bgPr>
        <a:solidFill>
          <a:srgbClr val="FFFFFF"/>
        </a:solidFill>
        <a:effectLst/>
      </p:bgPr>
    </p:bg>
    <p:spTree>
      <p:nvGrpSpPr>
        <p:cNvPr id="1" name="Shape 109"/>
        <p:cNvGrpSpPr/>
        <p:nvPr/>
      </p:nvGrpSpPr>
      <p:grpSpPr>
        <a:xfrm>
          <a:off x="0" y="0"/>
          <a:ext cx="0" cy="0"/>
          <a:chOff x="0" y="0"/>
          <a:chExt cx="0" cy="0"/>
        </a:xfrm>
      </p:grpSpPr>
      <p:sp>
        <p:nvSpPr>
          <p:cNvPr id="110" name="Google Shape;110;p24"/>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24"/>
          <p:cNvGrpSpPr/>
          <p:nvPr/>
        </p:nvGrpSpPr>
        <p:grpSpPr>
          <a:xfrm>
            <a:off x="2" y="4713898"/>
            <a:ext cx="3047923" cy="429600"/>
            <a:chOff x="-73" y="4713898"/>
            <a:chExt cx="3047923" cy="429600"/>
          </a:xfrm>
        </p:grpSpPr>
        <p:sp>
          <p:nvSpPr>
            <p:cNvPr id="113" name="Google Shape;113;p24"/>
            <p:cNvSpPr/>
            <p:nvPr/>
          </p:nvSpPr>
          <p:spPr>
            <a:xfrm rot="-5400000">
              <a:off x="2452050" y="4547698"/>
              <a:ext cx="429600" cy="7620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p:nvPr/>
          </p:nvSpPr>
          <p:spPr>
            <a:xfrm rot="-5400000">
              <a:off x="928119" y="4547698"/>
              <a:ext cx="4296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4"/>
            <p:cNvSpPr/>
            <p:nvPr/>
          </p:nvSpPr>
          <p:spPr>
            <a:xfrm rot="5400000" flipH="1">
              <a:off x="1689952"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4"/>
            <p:cNvSpPr/>
            <p:nvPr/>
          </p:nvSpPr>
          <p:spPr>
            <a:xfrm rot="5400000" flipH="1">
              <a:off x="166127"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7;p24"/>
          <p:cNvSpPr txBox="1">
            <a:spLocks noGrp="1"/>
          </p:cNvSpPr>
          <p:nvPr>
            <p:ph type="title"/>
          </p:nvPr>
        </p:nvSpPr>
        <p:spPr>
          <a:xfrm>
            <a:off x="185350" y="679625"/>
            <a:ext cx="2683200" cy="10425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None/>
              <a:defRPr sz="2400" b="1">
                <a:solidFill>
                  <a:srgbClr val="212121"/>
                </a:solidFill>
              </a:defRPr>
            </a:lvl1pPr>
            <a:lvl2pPr lvl="1" algn="l">
              <a:lnSpc>
                <a:spcPct val="100000"/>
              </a:lnSpc>
              <a:spcBef>
                <a:spcPts val="0"/>
              </a:spcBef>
              <a:spcAft>
                <a:spcPts val="0"/>
              </a:spcAft>
              <a:buNone/>
              <a:defRPr sz="2400" b="1">
                <a:solidFill>
                  <a:srgbClr val="212121"/>
                </a:solidFill>
              </a:defRPr>
            </a:lvl2pPr>
            <a:lvl3pPr lvl="2" algn="l">
              <a:lnSpc>
                <a:spcPct val="100000"/>
              </a:lnSpc>
              <a:spcBef>
                <a:spcPts val="0"/>
              </a:spcBef>
              <a:spcAft>
                <a:spcPts val="0"/>
              </a:spcAft>
              <a:buNone/>
              <a:defRPr sz="2400" b="1">
                <a:solidFill>
                  <a:srgbClr val="212121"/>
                </a:solidFill>
              </a:defRPr>
            </a:lvl3pPr>
            <a:lvl4pPr lvl="3" algn="l">
              <a:lnSpc>
                <a:spcPct val="100000"/>
              </a:lnSpc>
              <a:spcBef>
                <a:spcPts val="0"/>
              </a:spcBef>
              <a:spcAft>
                <a:spcPts val="0"/>
              </a:spcAft>
              <a:buNone/>
              <a:defRPr sz="2400" b="1">
                <a:solidFill>
                  <a:srgbClr val="212121"/>
                </a:solidFill>
              </a:defRPr>
            </a:lvl4pPr>
            <a:lvl5pPr lvl="4" algn="l">
              <a:lnSpc>
                <a:spcPct val="100000"/>
              </a:lnSpc>
              <a:spcBef>
                <a:spcPts val="0"/>
              </a:spcBef>
              <a:spcAft>
                <a:spcPts val="0"/>
              </a:spcAft>
              <a:buNone/>
              <a:defRPr sz="2400" b="1">
                <a:solidFill>
                  <a:srgbClr val="212121"/>
                </a:solidFill>
              </a:defRPr>
            </a:lvl5pPr>
            <a:lvl6pPr lvl="5" algn="l">
              <a:lnSpc>
                <a:spcPct val="100000"/>
              </a:lnSpc>
              <a:spcBef>
                <a:spcPts val="0"/>
              </a:spcBef>
              <a:spcAft>
                <a:spcPts val="0"/>
              </a:spcAft>
              <a:buNone/>
              <a:defRPr sz="2400" b="1">
                <a:solidFill>
                  <a:srgbClr val="212121"/>
                </a:solidFill>
              </a:defRPr>
            </a:lvl6pPr>
            <a:lvl7pPr lvl="6" algn="l">
              <a:lnSpc>
                <a:spcPct val="100000"/>
              </a:lnSpc>
              <a:spcBef>
                <a:spcPts val="0"/>
              </a:spcBef>
              <a:spcAft>
                <a:spcPts val="0"/>
              </a:spcAft>
              <a:buNone/>
              <a:defRPr sz="2400" b="1">
                <a:solidFill>
                  <a:srgbClr val="212121"/>
                </a:solidFill>
              </a:defRPr>
            </a:lvl7pPr>
            <a:lvl8pPr lvl="7" algn="l">
              <a:lnSpc>
                <a:spcPct val="100000"/>
              </a:lnSpc>
              <a:spcBef>
                <a:spcPts val="0"/>
              </a:spcBef>
              <a:spcAft>
                <a:spcPts val="0"/>
              </a:spcAft>
              <a:buNone/>
              <a:defRPr sz="2400" b="1">
                <a:solidFill>
                  <a:srgbClr val="212121"/>
                </a:solidFill>
              </a:defRPr>
            </a:lvl8pPr>
            <a:lvl9pPr lvl="8" algn="l">
              <a:lnSpc>
                <a:spcPct val="100000"/>
              </a:lnSpc>
              <a:spcBef>
                <a:spcPts val="0"/>
              </a:spcBef>
              <a:spcAft>
                <a:spcPts val="0"/>
              </a:spcAft>
              <a:buNone/>
              <a:defRPr sz="2400" b="1">
                <a:solidFill>
                  <a:srgbClr val="212121"/>
                </a:solidFill>
              </a:defRPr>
            </a:lvl9pPr>
          </a:lstStyle>
          <a:p>
            <a:endParaRPr/>
          </a:p>
        </p:txBody>
      </p:sp>
      <p:sp>
        <p:nvSpPr>
          <p:cNvPr id="118" name="Google Shape;118;p24"/>
          <p:cNvSpPr txBox="1">
            <a:spLocks noGrp="1"/>
          </p:cNvSpPr>
          <p:nvPr>
            <p:ph type="body" idx="1"/>
          </p:nvPr>
        </p:nvSpPr>
        <p:spPr>
          <a:xfrm>
            <a:off x="185350" y="1798300"/>
            <a:ext cx="2683200" cy="25401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rgbClr val="616161"/>
              </a:buClr>
              <a:buSzPts val="1600"/>
              <a:buChar char="●"/>
              <a:defRPr sz="1600">
                <a:solidFill>
                  <a:srgbClr val="616161"/>
                </a:solidFill>
              </a:defRPr>
            </a:lvl1pPr>
            <a:lvl2pPr marL="914400" lvl="1" indent="-317500" algn="l">
              <a:lnSpc>
                <a:spcPct val="115000"/>
              </a:lnSpc>
              <a:spcBef>
                <a:spcPts val="1600"/>
              </a:spcBef>
              <a:spcAft>
                <a:spcPts val="0"/>
              </a:spcAft>
              <a:buClr>
                <a:srgbClr val="616161"/>
              </a:buClr>
              <a:buSzPts val="1400"/>
              <a:buChar char="○"/>
              <a:defRPr sz="1400">
                <a:solidFill>
                  <a:srgbClr val="616161"/>
                </a:solidFill>
              </a:defRPr>
            </a:lvl2pPr>
            <a:lvl3pPr marL="1371600" lvl="2" indent="-317500" algn="l">
              <a:lnSpc>
                <a:spcPct val="115000"/>
              </a:lnSpc>
              <a:spcBef>
                <a:spcPts val="1600"/>
              </a:spcBef>
              <a:spcAft>
                <a:spcPts val="0"/>
              </a:spcAft>
              <a:buClr>
                <a:srgbClr val="616161"/>
              </a:buClr>
              <a:buSzPts val="1400"/>
              <a:buChar char="■"/>
              <a:defRPr sz="1400">
                <a:solidFill>
                  <a:srgbClr val="616161"/>
                </a:solidFill>
              </a:defRPr>
            </a:lvl3pPr>
            <a:lvl4pPr marL="1828800" lvl="3" indent="-317500" algn="l">
              <a:lnSpc>
                <a:spcPct val="115000"/>
              </a:lnSpc>
              <a:spcBef>
                <a:spcPts val="1600"/>
              </a:spcBef>
              <a:spcAft>
                <a:spcPts val="0"/>
              </a:spcAft>
              <a:buClr>
                <a:srgbClr val="616161"/>
              </a:buClr>
              <a:buSzPts val="1400"/>
              <a:buChar char="●"/>
              <a:defRPr sz="1400">
                <a:solidFill>
                  <a:srgbClr val="616161"/>
                </a:solidFill>
              </a:defRPr>
            </a:lvl4pPr>
            <a:lvl5pPr marL="2286000" lvl="4" indent="-317500" algn="l">
              <a:lnSpc>
                <a:spcPct val="115000"/>
              </a:lnSpc>
              <a:spcBef>
                <a:spcPts val="1600"/>
              </a:spcBef>
              <a:spcAft>
                <a:spcPts val="0"/>
              </a:spcAft>
              <a:buClr>
                <a:srgbClr val="616161"/>
              </a:buClr>
              <a:buSzPts val="1400"/>
              <a:buChar char="○"/>
              <a:defRPr sz="1400">
                <a:solidFill>
                  <a:srgbClr val="616161"/>
                </a:solidFill>
              </a:defRPr>
            </a:lvl5pPr>
            <a:lvl6pPr marL="2743200" lvl="5" indent="-317500" algn="l">
              <a:lnSpc>
                <a:spcPct val="115000"/>
              </a:lnSpc>
              <a:spcBef>
                <a:spcPts val="1600"/>
              </a:spcBef>
              <a:spcAft>
                <a:spcPts val="0"/>
              </a:spcAft>
              <a:buClr>
                <a:srgbClr val="616161"/>
              </a:buClr>
              <a:buSzPts val="1400"/>
              <a:buChar char="■"/>
              <a:defRPr sz="1400">
                <a:solidFill>
                  <a:srgbClr val="616161"/>
                </a:solidFill>
              </a:defRPr>
            </a:lvl6pPr>
            <a:lvl7pPr marL="3200400" lvl="6" indent="-317500" algn="l">
              <a:lnSpc>
                <a:spcPct val="115000"/>
              </a:lnSpc>
              <a:spcBef>
                <a:spcPts val="1600"/>
              </a:spcBef>
              <a:spcAft>
                <a:spcPts val="0"/>
              </a:spcAft>
              <a:buClr>
                <a:srgbClr val="616161"/>
              </a:buClr>
              <a:buSzPts val="1400"/>
              <a:buChar char="●"/>
              <a:defRPr sz="1400">
                <a:solidFill>
                  <a:srgbClr val="616161"/>
                </a:solidFill>
              </a:defRPr>
            </a:lvl7pPr>
            <a:lvl8pPr marL="3657600" lvl="7" indent="-317500" algn="l">
              <a:lnSpc>
                <a:spcPct val="115000"/>
              </a:lnSpc>
              <a:spcBef>
                <a:spcPts val="1600"/>
              </a:spcBef>
              <a:spcAft>
                <a:spcPts val="0"/>
              </a:spcAft>
              <a:buClr>
                <a:srgbClr val="616161"/>
              </a:buClr>
              <a:buSzPts val="1400"/>
              <a:buChar char="○"/>
              <a:defRPr sz="1400">
                <a:solidFill>
                  <a:srgbClr val="616161"/>
                </a:solidFill>
              </a:defRPr>
            </a:lvl8pPr>
            <a:lvl9pPr marL="4114800" lvl="8" indent="-317500" algn="l">
              <a:lnSpc>
                <a:spcPct val="115000"/>
              </a:lnSpc>
              <a:spcBef>
                <a:spcPts val="1600"/>
              </a:spcBef>
              <a:spcAft>
                <a:spcPts val="1600"/>
              </a:spcAft>
              <a:buClr>
                <a:srgbClr val="616161"/>
              </a:buClr>
              <a:buSzPts val="1400"/>
              <a:buChar char="■"/>
              <a:defRPr sz="1400">
                <a:solidFill>
                  <a:srgbClr val="616161"/>
                </a:solidFill>
              </a:defRPr>
            </a:lvl9pPr>
          </a:lstStyle>
          <a:p>
            <a:endParaRPr/>
          </a:p>
        </p:txBody>
      </p:sp>
      <p:sp>
        <p:nvSpPr>
          <p:cNvPr id="119" name="Google Shape;119;p2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13">
  <p:cSld name="AUTOLAYOUT_26">
    <p:bg>
      <p:bgPr>
        <a:solidFill>
          <a:srgbClr val="FFFFFF"/>
        </a:solidFill>
        <a:effectLst/>
      </p:bgPr>
    </p:bg>
    <p:spTree>
      <p:nvGrpSpPr>
        <p:cNvPr id="1" name="Shape 120"/>
        <p:cNvGrpSpPr/>
        <p:nvPr/>
      </p:nvGrpSpPr>
      <p:grpSpPr>
        <a:xfrm>
          <a:off x="0" y="0"/>
          <a:ext cx="0" cy="0"/>
          <a:chOff x="0" y="0"/>
          <a:chExt cx="0" cy="0"/>
        </a:xfrm>
      </p:grpSpPr>
      <p:sp>
        <p:nvSpPr>
          <p:cNvPr id="121" name="Google Shape;121;p25"/>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5"/>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lstStyle>
            <a:lvl1pPr lvl="0" algn="ctr">
              <a:lnSpc>
                <a:spcPct val="100000"/>
              </a:lnSpc>
              <a:spcBef>
                <a:spcPts val="0"/>
              </a:spcBef>
              <a:spcAft>
                <a:spcPts val="0"/>
              </a:spcAft>
              <a:buClr>
                <a:srgbClr val="FFFFFF"/>
              </a:buClr>
              <a:buSzPts val="4000"/>
              <a:buNone/>
              <a:defRPr sz="4000" b="1">
                <a:solidFill>
                  <a:srgbClr val="FFFFFF"/>
                </a:solidFill>
              </a:defRPr>
            </a:lvl1pPr>
            <a:lvl2pPr lvl="1" algn="ctr">
              <a:lnSpc>
                <a:spcPct val="100000"/>
              </a:lnSpc>
              <a:spcBef>
                <a:spcPts val="0"/>
              </a:spcBef>
              <a:spcAft>
                <a:spcPts val="0"/>
              </a:spcAft>
              <a:buClr>
                <a:srgbClr val="FFFFFF"/>
              </a:buClr>
              <a:buSzPts val="4000"/>
              <a:buNone/>
              <a:defRPr sz="4000" b="1">
                <a:solidFill>
                  <a:srgbClr val="FFFFFF"/>
                </a:solidFill>
              </a:defRPr>
            </a:lvl2pPr>
            <a:lvl3pPr lvl="2" algn="ctr">
              <a:lnSpc>
                <a:spcPct val="100000"/>
              </a:lnSpc>
              <a:spcBef>
                <a:spcPts val="0"/>
              </a:spcBef>
              <a:spcAft>
                <a:spcPts val="0"/>
              </a:spcAft>
              <a:buClr>
                <a:srgbClr val="FFFFFF"/>
              </a:buClr>
              <a:buSzPts val="4000"/>
              <a:buNone/>
              <a:defRPr sz="4000" b="1">
                <a:solidFill>
                  <a:srgbClr val="FFFFFF"/>
                </a:solidFill>
              </a:defRPr>
            </a:lvl3pPr>
            <a:lvl4pPr lvl="3" algn="ctr">
              <a:lnSpc>
                <a:spcPct val="100000"/>
              </a:lnSpc>
              <a:spcBef>
                <a:spcPts val="0"/>
              </a:spcBef>
              <a:spcAft>
                <a:spcPts val="0"/>
              </a:spcAft>
              <a:buClr>
                <a:srgbClr val="FFFFFF"/>
              </a:buClr>
              <a:buSzPts val="4000"/>
              <a:buNone/>
              <a:defRPr sz="4000" b="1">
                <a:solidFill>
                  <a:srgbClr val="FFFFFF"/>
                </a:solidFill>
              </a:defRPr>
            </a:lvl4pPr>
            <a:lvl5pPr lvl="4" algn="ctr">
              <a:lnSpc>
                <a:spcPct val="100000"/>
              </a:lnSpc>
              <a:spcBef>
                <a:spcPts val="0"/>
              </a:spcBef>
              <a:spcAft>
                <a:spcPts val="0"/>
              </a:spcAft>
              <a:buClr>
                <a:srgbClr val="FFFFFF"/>
              </a:buClr>
              <a:buSzPts val="4000"/>
              <a:buNone/>
              <a:defRPr sz="4000" b="1">
                <a:solidFill>
                  <a:srgbClr val="FFFFFF"/>
                </a:solidFill>
              </a:defRPr>
            </a:lvl5pPr>
            <a:lvl6pPr lvl="5" algn="ctr">
              <a:lnSpc>
                <a:spcPct val="100000"/>
              </a:lnSpc>
              <a:spcBef>
                <a:spcPts val="0"/>
              </a:spcBef>
              <a:spcAft>
                <a:spcPts val="0"/>
              </a:spcAft>
              <a:buClr>
                <a:srgbClr val="FFFFFF"/>
              </a:buClr>
              <a:buSzPts val="4000"/>
              <a:buNone/>
              <a:defRPr sz="4000" b="1">
                <a:solidFill>
                  <a:srgbClr val="FFFFFF"/>
                </a:solidFill>
              </a:defRPr>
            </a:lvl6pPr>
            <a:lvl7pPr lvl="6" algn="ctr">
              <a:lnSpc>
                <a:spcPct val="100000"/>
              </a:lnSpc>
              <a:spcBef>
                <a:spcPts val="0"/>
              </a:spcBef>
              <a:spcAft>
                <a:spcPts val="0"/>
              </a:spcAft>
              <a:buClr>
                <a:srgbClr val="FFFFFF"/>
              </a:buClr>
              <a:buSzPts val="4000"/>
              <a:buNone/>
              <a:defRPr sz="4000" b="1">
                <a:solidFill>
                  <a:srgbClr val="FFFFFF"/>
                </a:solidFill>
              </a:defRPr>
            </a:lvl7pPr>
            <a:lvl8pPr lvl="7" algn="ctr">
              <a:lnSpc>
                <a:spcPct val="100000"/>
              </a:lnSpc>
              <a:spcBef>
                <a:spcPts val="0"/>
              </a:spcBef>
              <a:spcAft>
                <a:spcPts val="0"/>
              </a:spcAft>
              <a:buClr>
                <a:srgbClr val="FFFFFF"/>
              </a:buClr>
              <a:buSzPts val="4000"/>
              <a:buNone/>
              <a:defRPr sz="4000" b="1">
                <a:solidFill>
                  <a:srgbClr val="FFFFFF"/>
                </a:solidFill>
              </a:defRPr>
            </a:lvl8pPr>
            <a:lvl9pPr lvl="8" algn="ctr">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123" name="Google Shape;123;p2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6"/>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LeaderShip, Mentor and communication</a:t>
            </a:r>
            <a:endParaRPr/>
          </a:p>
        </p:txBody>
      </p:sp>
      <p:sp>
        <p:nvSpPr>
          <p:cNvPr id="129" name="Google Shape;129;p26"/>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Lisa Sharman and Kaori Kobayashi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5"/>
          <p:cNvSpPr txBox="1">
            <a:spLocks noGrp="1"/>
          </p:cNvSpPr>
          <p:nvPr>
            <p:ph type="body" idx="1"/>
          </p:nvPr>
        </p:nvSpPr>
        <p:spPr>
          <a:xfrm>
            <a:off x="457200" y="3985500"/>
            <a:ext cx="2845200" cy="700800"/>
          </a:xfrm>
          <a:prstGeom prst="rect">
            <a:avLst/>
          </a:prstGeom>
          <a:solidFill>
            <a:schemeClr val="lt2"/>
          </a:solidFill>
        </p:spPr>
        <p:txBody>
          <a:bodyPr spcFirstLastPara="1" wrap="square" lIns="91425" tIns="91425" rIns="91425" bIns="91425" anchor="ctr" anchorCtr="0">
            <a:noAutofit/>
          </a:bodyPr>
          <a:lstStyle/>
          <a:p>
            <a:pPr marL="0" lvl="0" indent="0" algn="l" rtl="0">
              <a:spcBef>
                <a:spcPts val="0"/>
              </a:spcBef>
              <a:spcAft>
                <a:spcPts val="0"/>
              </a:spcAft>
              <a:buNone/>
            </a:pPr>
            <a:r>
              <a:rPr lang="en"/>
              <a:t>Robin Hood Methode</a:t>
            </a:r>
            <a:endParaRPr/>
          </a:p>
        </p:txBody>
      </p:sp>
      <p:pic>
        <p:nvPicPr>
          <p:cNvPr id="185" name="Google Shape;185;p35"/>
          <p:cNvPicPr preferRelativeResize="0"/>
          <p:nvPr/>
        </p:nvPicPr>
        <p:blipFill>
          <a:blip r:embed="rId3">
            <a:alphaModFix/>
          </a:blip>
          <a:stretch>
            <a:fillRect/>
          </a:stretch>
        </p:blipFill>
        <p:spPr>
          <a:xfrm>
            <a:off x="5028850" y="1983125"/>
            <a:ext cx="3753075" cy="2790825"/>
          </a:xfrm>
          <a:prstGeom prst="rect">
            <a:avLst/>
          </a:prstGeom>
          <a:noFill/>
          <a:ln>
            <a:noFill/>
          </a:ln>
        </p:spPr>
      </p:pic>
      <p:pic>
        <p:nvPicPr>
          <p:cNvPr id="186" name="Google Shape;186;p35"/>
          <p:cNvPicPr preferRelativeResize="0"/>
          <p:nvPr/>
        </p:nvPicPr>
        <p:blipFill>
          <a:blip r:embed="rId4">
            <a:alphaModFix/>
          </a:blip>
          <a:stretch>
            <a:fillRect/>
          </a:stretch>
        </p:blipFill>
        <p:spPr>
          <a:xfrm>
            <a:off x="3604875" y="400537"/>
            <a:ext cx="2845200" cy="3584963"/>
          </a:xfrm>
          <a:prstGeom prst="rect">
            <a:avLst/>
          </a:prstGeom>
          <a:noFill/>
          <a:ln>
            <a:noFill/>
          </a:ln>
        </p:spPr>
      </p:pic>
      <p:pic>
        <p:nvPicPr>
          <p:cNvPr id="187" name="Google Shape;187;p35"/>
          <p:cNvPicPr preferRelativeResize="0"/>
          <p:nvPr/>
        </p:nvPicPr>
        <p:blipFill rotWithShape="1">
          <a:blip r:embed="rId5">
            <a:alphaModFix/>
          </a:blip>
          <a:srcRect l="13954" r="5659"/>
          <a:stretch/>
        </p:blipFill>
        <p:spPr>
          <a:xfrm>
            <a:off x="544875" y="152425"/>
            <a:ext cx="3415025" cy="2790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6"/>
          <p:cNvPicPr preferRelativeResize="0"/>
          <p:nvPr/>
        </p:nvPicPr>
        <p:blipFill rotWithShape="1">
          <a:blip r:embed="rId3">
            <a:alphaModFix/>
          </a:blip>
          <a:srcRect b="7561"/>
          <a:stretch/>
        </p:blipFill>
        <p:spPr>
          <a:xfrm>
            <a:off x="1043150" y="208650"/>
            <a:ext cx="7057700" cy="4477650"/>
          </a:xfrm>
          <a:prstGeom prst="rect">
            <a:avLst/>
          </a:prstGeom>
          <a:noFill/>
          <a:ln>
            <a:noFill/>
          </a:ln>
        </p:spPr>
      </p:pic>
      <p:sp>
        <p:nvSpPr>
          <p:cNvPr id="193" name="Google Shape;193;p36"/>
          <p:cNvSpPr txBox="1">
            <a:spLocks noGrp="1"/>
          </p:cNvSpPr>
          <p:nvPr>
            <p:ph type="body" idx="1"/>
          </p:nvPr>
        </p:nvSpPr>
        <p:spPr>
          <a:xfrm>
            <a:off x="281850" y="4350825"/>
            <a:ext cx="4522800" cy="700800"/>
          </a:xfrm>
          <a:prstGeom prst="rect">
            <a:avLst/>
          </a:prstGeom>
          <a:solidFill>
            <a:schemeClr val="lt2"/>
          </a:solidFill>
        </p:spPr>
        <p:txBody>
          <a:bodyPr spcFirstLastPara="1" wrap="square" lIns="91425" tIns="91425" rIns="91425" bIns="91425" anchor="ctr" anchorCtr="0">
            <a:noAutofit/>
          </a:bodyPr>
          <a:lstStyle/>
          <a:p>
            <a:pPr marL="0" lvl="0" indent="0" algn="l" rtl="0">
              <a:spcBef>
                <a:spcPts val="0"/>
              </a:spcBef>
              <a:spcAft>
                <a:spcPts val="0"/>
              </a:spcAft>
              <a:buNone/>
            </a:pPr>
            <a:r>
              <a:rPr lang="en"/>
              <a:t>As a Leader your words and your time carry more power than others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7"/>
          <p:cNvSpPr txBox="1">
            <a:spLocks noGrp="1"/>
          </p:cNvSpPr>
          <p:nvPr>
            <p:ph type="title"/>
          </p:nvPr>
        </p:nvSpPr>
        <p:spPr>
          <a:xfrm>
            <a:off x="1571575" y="526350"/>
            <a:ext cx="5369100" cy="374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People never walk away from organisation, they only ever walk away from people because people govern experiences</a:t>
            </a:r>
            <a:endParaRPr sz="4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8"/>
          <p:cNvSpPr/>
          <p:nvPr/>
        </p:nvSpPr>
        <p:spPr>
          <a:xfrm>
            <a:off x="1641825" y="192450"/>
            <a:ext cx="6041400" cy="4758600"/>
          </a:xfrm>
          <a:prstGeom prst="ellipse">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8"/>
          <p:cNvSpPr txBox="1">
            <a:spLocks noGrp="1"/>
          </p:cNvSpPr>
          <p:nvPr>
            <p:ph type="body" idx="1"/>
          </p:nvPr>
        </p:nvSpPr>
        <p:spPr>
          <a:xfrm>
            <a:off x="402225" y="497550"/>
            <a:ext cx="8520600" cy="33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0000FF"/>
                </a:solidFill>
                <a:latin typeface="Bree Serif"/>
                <a:ea typeface="Bree Serif"/>
                <a:cs typeface="Bree Serif"/>
                <a:sym typeface="Bree Serif"/>
              </a:rPr>
              <a:t>89%</a:t>
            </a:r>
            <a:r>
              <a:rPr lang="en" sz="3000" b="1">
                <a:solidFill>
                  <a:schemeClr val="accent1"/>
                </a:solidFill>
                <a:latin typeface="Amatic SC"/>
                <a:ea typeface="Amatic SC"/>
                <a:cs typeface="Amatic SC"/>
                <a:sym typeface="Amatic SC"/>
              </a:rPr>
              <a:t> </a:t>
            </a:r>
            <a:r>
              <a:rPr lang="en" sz="2400" b="1">
                <a:solidFill>
                  <a:schemeClr val="accent1"/>
                </a:solidFill>
                <a:latin typeface="Amatic SC"/>
                <a:ea typeface="Amatic SC"/>
                <a:cs typeface="Amatic SC"/>
                <a:sym typeface="Amatic SC"/>
              </a:rPr>
              <a:t>of </a:t>
            </a:r>
            <a:r>
              <a:rPr lang="en" sz="2400" b="1">
                <a:solidFill>
                  <a:schemeClr val="accent1"/>
                </a:solidFill>
                <a:latin typeface="Arial"/>
                <a:ea typeface="Arial"/>
                <a:cs typeface="Arial"/>
                <a:sym typeface="Arial"/>
              </a:rPr>
              <a:t>managers  believe employees</a:t>
            </a:r>
            <a:r>
              <a:rPr lang="en" sz="2400" b="1">
                <a:solidFill>
                  <a:schemeClr val="accent1"/>
                </a:solidFill>
                <a:latin typeface="Amatic SC"/>
                <a:ea typeface="Amatic SC"/>
                <a:cs typeface="Amatic SC"/>
                <a:sym typeface="Amatic SC"/>
              </a:rPr>
              <a:t> leave their jobs</a:t>
            </a:r>
            <a:endParaRPr sz="2400" b="1">
              <a:solidFill>
                <a:schemeClr val="accent1"/>
              </a:solidFill>
              <a:latin typeface="Amatic SC"/>
              <a:ea typeface="Amatic SC"/>
              <a:cs typeface="Amatic SC"/>
              <a:sym typeface="Amatic SC"/>
            </a:endParaRPr>
          </a:p>
          <a:p>
            <a:pPr marL="0" lvl="0" indent="0" algn="ctr" rtl="0">
              <a:spcBef>
                <a:spcPts val="1600"/>
              </a:spcBef>
              <a:spcAft>
                <a:spcPts val="0"/>
              </a:spcAft>
              <a:buNone/>
            </a:pPr>
            <a:r>
              <a:rPr lang="en" sz="2400" b="1">
                <a:solidFill>
                  <a:schemeClr val="accent1"/>
                </a:solidFill>
                <a:latin typeface="Arial"/>
                <a:ea typeface="Arial"/>
                <a:cs typeface="Arial"/>
                <a:sym typeface="Arial"/>
              </a:rPr>
              <a:t>seeking a higher income. However,</a:t>
            </a:r>
            <a:r>
              <a:rPr lang="en" sz="2400" b="1">
                <a:solidFill>
                  <a:schemeClr val="accent1"/>
                </a:solidFill>
                <a:latin typeface="Amatic SC"/>
                <a:ea typeface="Amatic SC"/>
                <a:cs typeface="Amatic SC"/>
                <a:sym typeface="Amatic SC"/>
              </a:rPr>
              <a:t> repetitive research shows in reality</a:t>
            </a:r>
            <a:endParaRPr sz="2400" b="1">
              <a:solidFill>
                <a:schemeClr val="accent1"/>
              </a:solidFill>
              <a:latin typeface="Amatic SC"/>
              <a:ea typeface="Amatic SC"/>
              <a:cs typeface="Amatic SC"/>
              <a:sym typeface="Amatic SC"/>
            </a:endParaRPr>
          </a:p>
          <a:p>
            <a:pPr marL="0" lvl="0" indent="0" algn="ctr" rtl="0">
              <a:spcBef>
                <a:spcPts val="1600"/>
              </a:spcBef>
              <a:spcAft>
                <a:spcPts val="0"/>
              </a:spcAft>
              <a:buNone/>
            </a:pPr>
            <a:r>
              <a:rPr lang="en" sz="2400" b="1">
                <a:solidFill>
                  <a:schemeClr val="accent1"/>
                </a:solidFill>
                <a:latin typeface="Bree Serif"/>
                <a:ea typeface="Bree Serif"/>
                <a:cs typeface="Bree Serif"/>
                <a:sym typeface="Bree Serif"/>
              </a:rPr>
              <a:t>only </a:t>
            </a:r>
            <a:r>
              <a:rPr lang="en" sz="2400" b="1">
                <a:solidFill>
                  <a:srgbClr val="0000FF"/>
                </a:solidFill>
                <a:latin typeface="Bree Serif"/>
                <a:ea typeface="Bree Serif"/>
                <a:cs typeface="Bree Serif"/>
                <a:sym typeface="Bree Serif"/>
              </a:rPr>
              <a:t>12%</a:t>
            </a:r>
            <a:r>
              <a:rPr lang="en" sz="2400" b="1">
                <a:solidFill>
                  <a:schemeClr val="accent1"/>
                </a:solidFill>
                <a:latin typeface="Amatic SC"/>
                <a:ea typeface="Amatic SC"/>
                <a:cs typeface="Amatic SC"/>
                <a:sym typeface="Amatic SC"/>
              </a:rPr>
              <a:t> of employees state that</a:t>
            </a:r>
            <a:r>
              <a:rPr lang="en" sz="2400" b="1">
                <a:solidFill>
                  <a:schemeClr val="accent1"/>
                </a:solidFill>
                <a:latin typeface="Arial"/>
                <a:ea typeface="Arial"/>
                <a:cs typeface="Arial"/>
                <a:sym typeface="Arial"/>
              </a:rPr>
              <a:t> money</a:t>
            </a:r>
            <a:r>
              <a:rPr lang="en" sz="2400" b="1">
                <a:solidFill>
                  <a:schemeClr val="accent1"/>
                </a:solidFill>
                <a:latin typeface="Amatic SC"/>
                <a:ea typeface="Amatic SC"/>
                <a:cs typeface="Amatic SC"/>
                <a:sym typeface="Amatic SC"/>
              </a:rPr>
              <a:t> was the primary factor in seeking work elsewhere.</a:t>
            </a:r>
            <a:endParaRPr sz="2400" b="1">
              <a:solidFill>
                <a:schemeClr val="accent1"/>
              </a:solidFill>
              <a:latin typeface="Amatic SC"/>
              <a:ea typeface="Amatic SC"/>
              <a:cs typeface="Amatic SC"/>
              <a:sym typeface="Amatic SC"/>
            </a:endParaRPr>
          </a:p>
          <a:p>
            <a:pPr marL="0" lvl="0" indent="0" algn="ctr" rtl="0">
              <a:spcBef>
                <a:spcPts val="1600"/>
              </a:spcBef>
              <a:spcAft>
                <a:spcPts val="0"/>
              </a:spcAft>
              <a:buNone/>
            </a:pPr>
            <a:r>
              <a:rPr lang="en" sz="2400" b="1">
                <a:solidFill>
                  <a:schemeClr val="accent1"/>
                </a:solidFill>
                <a:latin typeface="Amatic SC"/>
                <a:ea typeface="Amatic SC"/>
                <a:cs typeface="Amatic SC"/>
                <a:sym typeface="Amatic SC"/>
              </a:rPr>
              <a:t>The remaining</a:t>
            </a:r>
            <a:r>
              <a:rPr lang="en" sz="2400" b="1">
                <a:solidFill>
                  <a:srgbClr val="0000FF"/>
                </a:solidFill>
                <a:latin typeface="Bree Serif"/>
                <a:ea typeface="Bree Serif"/>
                <a:cs typeface="Bree Serif"/>
                <a:sym typeface="Bree Serif"/>
              </a:rPr>
              <a:t> 88%</a:t>
            </a:r>
            <a:r>
              <a:rPr lang="en" sz="2400" b="1">
                <a:solidFill>
                  <a:schemeClr val="accent1"/>
                </a:solidFill>
                <a:latin typeface="Bree Serif"/>
                <a:ea typeface="Bree Serif"/>
                <a:cs typeface="Bree Serif"/>
                <a:sym typeface="Bree Serif"/>
              </a:rPr>
              <a:t> </a:t>
            </a:r>
            <a:r>
              <a:rPr lang="en" sz="2400" b="1">
                <a:solidFill>
                  <a:schemeClr val="accent1"/>
                </a:solidFill>
                <a:latin typeface="Amatic SC"/>
                <a:ea typeface="Amatic SC"/>
                <a:cs typeface="Amatic SC"/>
                <a:sym typeface="Amatic SC"/>
              </a:rPr>
              <a:t>of employees state psychological</a:t>
            </a:r>
            <a:endParaRPr sz="2400" b="1">
              <a:solidFill>
                <a:schemeClr val="accent1"/>
              </a:solidFill>
              <a:latin typeface="Amatic SC"/>
              <a:ea typeface="Amatic SC"/>
              <a:cs typeface="Amatic SC"/>
              <a:sym typeface="Amatic SC"/>
            </a:endParaRPr>
          </a:p>
          <a:p>
            <a:pPr marL="0" lvl="0" indent="0" algn="ctr" rtl="0">
              <a:spcBef>
                <a:spcPts val="1600"/>
              </a:spcBef>
              <a:spcAft>
                <a:spcPts val="0"/>
              </a:spcAft>
              <a:buNone/>
            </a:pPr>
            <a:r>
              <a:rPr lang="en" sz="2400" b="1">
                <a:solidFill>
                  <a:schemeClr val="accent1"/>
                </a:solidFill>
                <a:latin typeface="Arial"/>
                <a:ea typeface="Arial"/>
                <a:cs typeface="Arial"/>
                <a:sym typeface="Arial"/>
              </a:rPr>
              <a:t>reasons for leaving</a:t>
            </a:r>
            <a:r>
              <a:rPr lang="en" sz="2400" b="1">
                <a:solidFill>
                  <a:schemeClr val="accent1"/>
                </a:solidFill>
                <a:latin typeface="Amatic SC"/>
                <a:ea typeface="Amatic SC"/>
                <a:cs typeface="Amatic SC"/>
                <a:sym typeface="Amatic SC"/>
              </a:rPr>
              <a:t>,including </a:t>
            </a:r>
            <a:r>
              <a:rPr lang="en" sz="2400" b="1">
                <a:solidFill>
                  <a:srgbClr val="0000FF"/>
                </a:solidFill>
                <a:latin typeface="Arial"/>
                <a:ea typeface="Arial"/>
                <a:cs typeface="Arial"/>
                <a:sym typeface="Arial"/>
              </a:rPr>
              <a:t>not feeling trusted or</a:t>
            </a:r>
            <a:endParaRPr sz="2400" b="1">
              <a:solidFill>
                <a:srgbClr val="0000FF"/>
              </a:solidFill>
              <a:latin typeface="Arial"/>
              <a:ea typeface="Arial"/>
              <a:cs typeface="Arial"/>
              <a:sym typeface="Arial"/>
            </a:endParaRPr>
          </a:p>
          <a:p>
            <a:pPr marL="0" lvl="0" indent="0" algn="ctr" rtl="0">
              <a:spcBef>
                <a:spcPts val="1600"/>
              </a:spcBef>
              <a:spcAft>
                <a:spcPts val="0"/>
              </a:spcAft>
              <a:buNone/>
            </a:pPr>
            <a:r>
              <a:rPr lang="en" sz="2400" b="1">
                <a:solidFill>
                  <a:srgbClr val="0000FF"/>
                </a:solidFill>
                <a:latin typeface="Arial"/>
                <a:ea typeface="Arial"/>
                <a:cs typeface="Arial"/>
                <a:sym typeface="Arial"/>
              </a:rPr>
              <a:t>valued or that their contributions are not appreciated.</a:t>
            </a:r>
            <a:endParaRPr sz="2400" b="1">
              <a:solidFill>
                <a:srgbClr val="0000FF"/>
              </a:solidFill>
              <a:latin typeface="Arial"/>
              <a:ea typeface="Arial"/>
              <a:cs typeface="Arial"/>
              <a:sym typeface="Arial"/>
            </a:endParaRPr>
          </a:p>
          <a:p>
            <a:pPr marL="0" lvl="0" indent="0" algn="l" rtl="0">
              <a:spcBef>
                <a:spcPts val="1600"/>
              </a:spcBef>
              <a:spcAft>
                <a:spcPts val="16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do people want more than money?:</a:t>
            </a:r>
            <a:endParaRPr/>
          </a:p>
        </p:txBody>
      </p:sp>
      <p:sp>
        <p:nvSpPr>
          <p:cNvPr id="210" name="Google Shape;210;p3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Openness			Purpose/Cause			Transparent Culture</a:t>
            </a:r>
            <a:endParaRPr/>
          </a:p>
          <a:p>
            <a:pPr marL="0" lvl="0" indent="0" algn="l" rtl="0">
              <a:spcBef>
                <a:spcPts val="1600"/>
              </a:spcBef>
              <a:spcAft>
                <a:spcPts val="0"/>
              </a:spcAft>
              <a:buNone/>
            </a:pPr>
            <a:r>
              <a:rPr lang="en"/>
              <a:t>Job Security			Safe						Be Valued</a:t>
            </a:r>
            <a:endParaRPr/>
          </a:p>
          <a:p>
            <a:pPr marL="0" lvl="0" indent="0" algn="l" rtl="0">
              <a:spcBef>
                <a:spcPts val="1600"/>
              </a:spcBef>
              <a:spcAft>
                <a:spcPts val="0"/>
              </a:spcAft>
              <a:buNone/>
            </a:pPr>
            <a:r>
              <a:rPr lang="en"/>
              <a:t>Be Fulfilled		Fun/Enjoyment				Integrity/Trust</a:t>
            </a:r>
            <a:endParaRPr/>
          </a:p>
          <a:p>
            <a:pPr marL="0" lvl="0" indent="0" algn="l" rtl="0">
              <a:spcBef>
                <a:spcPts val="1600"/>
              </a:spcBef>
              <a:spcAft>
                <a:spcPts val="0"/>
              </a:spcAft>
              <a:buNone/>
            </a:pPr>
            <a:r>
              <a:rPr lang="en"/>
              <a:t>Contribute Well		Respected					Connected</a:t>
            </a:r>
            <a:endParaRPr/>
          </a:p>
          <a:p>
            <a:pPr marL="0" lvl="0" indent="0" algn="l" rtl="0">
              <a:spcBef>
                <a:spcPts val="1600"/>
              </a:spcBef>
              <a:spcAft>
                <a:spcPts val="0"/>
              </a:spcAft>
              <a:buNone/>
            </a:pPr>
            <a:r>
              <a:rPr lang="en"/>
              <a:t>Thanked				Encouraged						Grow</a:t>
            </a:r>
            <a:endParaRPr/>
          </a:p>
          <a:p>
            <a:pPr marL="0" lvl="0" indent="0" algn="l" rtl="0">
              <a:spcBef>
                <a:spcPts val="1600"/>
              </a:spcBef>
              <a:spcAft>
                <a:spcPts val="0"/>
              </a:spcAft>
              <a:buNone/>
            </a:pPr>
            <a:r>
              <a:rPr lang="en"/>
              <a:t>Listened To			Feel Care For 		Feeling Worthwhile</a:t>
            </a:r>
            <a:endParaRPr/>
          </a:p>
          <a:p>
            <a:pPr marL="0" lvl="0" indent="0" algn="l" rtl="0">
              <a:spcBef>
                <a:spcPts val="1600"/>
              </a:spcBef>
              <a:spcAft>
                <a:spcPts val="0"/>
              </a:spcAft>
              <a:buNone/>
            </a:pPr>
            <a:r>
              <a:rPr lang="en"/>
              <a:t>Balance 			Competent/Professional 			Time</a:t>
            </a:r>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0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0"/>
                                        </p:tgtEl>
                                        <p:attrNameLst>
                                          <p:attrName>style.visibility</p:attrName>
                                        </p:attrNameLst>
                                      </p:cBhvr>
                                      <p:to>
                                        <p:strVal val="visible"/>
                                      </p:to>
                                    </p:set>
                                    <p:anim calcmode="lin" valueType="num">
                                      <p:cBhvr additive="base">
                                        <p:cTn id="12" dur="1000"/>
                                        <p:tgtEl>
                                          <p:spTgt spid="2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0"/>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communication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41"/>
          <p:cNvPicPr preferRelativeResize="0"/>
          <p:nvPr/>
        </p:nvPicPr>
        <p:blipFill rotWithShape="1">
          <a:blip r:embed="rId3">
            <a:alphaModFix amt="50000"/>
          </a:blip>
          <a:srcRect l="24568" r="24563"/>
          <a:stretch/>
        </p:blipFill>
        <p:spPr>
          <a:xfrm>
            <a:off x="0" y="0"/>
            <a:ext cx="9144005" cy="5143497"/>
          </a:xfrm>
          <a:prstGeom prst="rect">
            <a:avLst/>
          </a:prstGeom>
          <a:noFill/>
          <a:ln>
            <a:noFill/>
          </a:ln>
        </p:spPr>
      </p:pic>
      <p:sp>
        <p:nvSpPr>
          <p:cNvPr id="221" name="Google Shape;221;p41"/>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great leadership and great communication are synonymous terms.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2"/>
          <p:cNvSpPr txBox="1">
            <a:spLocks noGrp="1"/>
          </p:cNvSpPr>
          <p:nvPr>
            <p:ph type="body" idx="1"/>
          </p:nvPr>
        </p:nvSpPr>
        <p:spPr>
          <a:xfrm>
            <a:off x="6213825" y="-99000"/>
            <a:ext cx="2854200" cy="514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2"/>
                </a:solidFill>
              </a:rPr>
              <a:t>It is almost impossible  to disconnect leadership skills from  communication skills as they are that intrinsically interwoven.  If your  Kete is not woven tightly, your kai will  simply leak away.</a:t>
            </a:r>
            <a:endParaRPr sz="3000">
              <a:solidFill>
                <a:schemeClr val="dk2"/>
              </a:solidFill>
            </a:endParaRPr>
          </a:p>
          <a:p>
            <a:pPr marL="0" lvl="0" indent="0" algn="l" rtl="0">
              <a:spcBef>
                <a:spcPts val="1600"/>
              </a:spcBef>
              <a:spcAft>
                <a:spcPts val="1600"/>
              </a:spcAft>
              <a:buNone/>
            </a:pPr>
            <a:endParaRPr>
              <a:solidFill>
                <a:schemeClr val="dk2"/>
              </a:solidFill>
            </a:endParaRPr>
          </a:p>
        </p:txBody>
      </p:sp>
      <p:pic>
        <p:nvPicPr>
          <p:cNvPr id="227" name="Google Shape;227;p42"/>
          <p:cNvPicPr preferRelativeResize="0"/>
          <p:nvPr/>
        </p:nvPicPr>
        <p:blipFill rotWithShape="1">
          <a:blip r:embed="rId3">
            <a:alphaModFix/>
          </a:blip>
          <a:srcRect l="5579" r="5579"/>
          <a:stretch/>
        </p:blipFill>
        <p:spPr>
          <a:xfrm>
            <a:off x="0" y="0"/>
            <a:ext cx="6096300" cy="5143500"/>
          </a:xfrm>
          <a:prstGeom prst="rect">
            <a:avLst/>
          </a:prstGeom>
          <a:noFill/>
          <a:ln>
            <a:noFill/>
          </a:ln>
        </p:spPr>
      </p:pic>
      <p:sp>
        <p:nvSpPr>
          <p:cNvPr id="228" name="Google Shape;228;p42"/>
          <p:cNvSpPr/>
          <p:nvPr/>
        </p:nvSpPr>
        <p:spPr>
          <a:xfrm flipH="1">
            <a:off x="6096275" y="0"/>
            <a:ext cx="435300" cy="246000"/>
          </a:xfrm>
          <a:prstGeom prst="rect">
            <a:avLst/>
          </a:pr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43"/>
          <p:cNvPicPr preferRelativeResize="0"/>
          <p:nvPr/>
        </p:nvPicPr>
        <p:blipFill rotWithShape="1">
          <a:blip r:embed="rId3">
            <a:alphaModFix/>
          </a:blip>
          <a:srcRect t="18853" b="18860"/>
          <a:stretch/>
        </p:blipFill>
        <p:spPr>
          <a:xfrm>
            <a:off x="25" y="11280"/>
            <a:ext cx="9143982" cy="3201930"/>
          </a:xfrm>
          <a:prstGeom prst="flowChartDocument">
            <a:avLst/>
          </a:prstGeom>
          <a:noFill/>
          <a:ln>
            <a:noFill/>
          </a:ln>
        </p:spPr>
      </p:pic>
      <p:sp>
        <p:nvSpPr>
          <p:cNvPr id="234" name="Google Shape;234;p43"/>
          <p:cNvSpPr txBox="1">
            <a:spLocks noGrp="1"/>
          </p:cNvSpPr>
          <p:nvPr>
            <p:ph type="ctrTitle"/>
          </p:nvPr>
        </p:nvSpPr>
        <p:spPr>
          <a:xfrm>
            <a:off x="311700" y="3537800"/>
            <a:ext cx="8097600" cy="100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b="1"/>
              <a:t>By the way...</a:t>
            </a:r>
            <a:endParaRPr sz="48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4"/>
          <p:cNvPicPr preferRelativeResize="0"/>
          <p:nvPr/>
        </p:nvPicPr>
        <p:blipFill rotWithShape="1">
          <a:blip r:embed="rId3">
            <a:alphaModFix/>
          </a:blip>
          <a:srcRect t="1037" b="1037"/>
          <a:stretch/>
        </p:blipFill>
        <p:spPr>
          <a:xfrm>
            <a:off x="3047650" y="0"/>
            <a:ext cx="6096350" cy="5143500"/>
          </a:xfrm>
          <a:prstGeom prst="rect">
            <a:avLst/>
          </a:prstGeom>
          <a:noFill/>
          <a:ln>
            <a:noFill/>
          </a:ln>
        </p:spPr>
      </p:pic>
      <p:sp>
        <p:nvSpPr>
          <p:cNvPr id="240" name="Google Shape;240;p44"/>
          <p:cNvSpPr txBox="1">
            <a:spLocks noGrp="1"/>
          </p:cNvSpPr>
          <p:nvPr>
            <p:ph type="title"/>
          </p:nvPr>
        </p:nvSpPr>
        <p:spPr>
          <a:xfrm>
            <a:off x="185350" y="401375"/>
            <a:ext cx="2683200" cy="132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How do we communicate?</a:t>
            </a:r>
            <a:endParaRPr sz="3600"/>
          </a:p>
        </p:txBody>
      </p:sp>
      <p:sp>
        <p:nvSpPr>
          <p:cNvPr id="241" name="Google Shape;241;p44"/>
          <p:cNvSpPr txBox="1">
            <a:spLocks noGrp="1"/>
          </p:cNvSpPr>
          <p:nvPr>
            <p:ph type="body" idx="1"/>
          </p:nvPr>
        </p:nvSpPr>
        <p:spPr>
          <a:xfrm>
            <a:off x="185350" y="1798300"/>
            <a:ext cx="2862300" cy="254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By Albert Mehrabian</a:t>
            </a:r>
            <a:endParaRPr sz="1800"/>
          </a:p>
          <a:p>
            <a:pPr marL="0" lvl="0" indent="0" algn="l" rtl="0">
              <a:spcBef>
                <a:spcPts val="1600"/>
              </a:spcBef>
              <a:spcAft>
                <a:spcPts val="1600"/>
              </a:spcAft>
              <a:buNone/>
            </a:pPr>
            <a:r>
              <a:rPr lang="en" sz="1800" b="1"/>
              <a:t> </a:t>
            </a:r>
            <a:endParaRPr sz="18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bit about ourselves</a:t>
            </a:r>
            <a:endParaRPr/>
          </a:p>
        </p:txBody>
      </p:sp>
      <p:sp>
        <p:nvSpPr>
          <p:cNvPr id="135" name="Google Shape;135;p2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Acting Assistant Head of School</a:t>
            </a:r>
            <a:endParaRPr b="1"/>
          </a:p>
          <a:p>
            <a:pPr marL="0" lvl="0" indent="0" algn="l" rtl="0">
              <a:spcBef>
                <a:spcPts val="1600"/>
              </a:spcBef>
              <a:spcAft>
                <a:spcPts val="0"/>
              </a:spcAft>
              <a:buNone/>
            </a:pPr>
            <a:endParaRPr/>
          </a:p>
          <a:p>
            <a:pPr marL="0" lvl="0" indent="0" algn="l" rtl="0">
              <a:spcBef>
                <a:spcPts val="1600"/>
              </a:spcBef>
              <a:spcAft>
                <a:spcPts val="0"/>
              </a:spcAft>
              <a:buNone/>
            </a:pPr>
            <a:r>
              <a:rPr lang="en"/>
              <a:t>Lisa responsible for West Auckland and North Shore Provisions   (OVS, KPS, KIS, KGC, KBH)</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Kaori responsible for South Auckland Provisions (OPS,OJC, OSC)</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5"/>
          <p:cNvSpPr txBox="1">
            <a:spLocks noGrp="1"/>
          </p:cNvSpPr>
          <p:nvPr>
            <p:ph type="ctrTitle"/>
          </p:nvPr>
        </p:nvSpPr>
        <p:spPr>
          <a:xfrm>
            <a:off x="714825" y="2998550"/>
            <a:ext cx="4868400" cy="144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Poor communication results in air gaps.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6"/>
          <p:cNvPicPr preferRelativeResize="0"/>
          <p:nvPr/>
        </p:nvPicPr>
        <p:blipFill rotWithShape="1">
          <a:blip r:embed="rId3">
            <a:alphaModFix amt="50000"/>
          </a:blip>
          <a:srcRect l="16041" r="16041"/>
          <a:stretch/>
        </p:blipFill>
        <p:spPr>
          <a:xfrm>
            <a:off x="0" y="0"/>
            <a:ext cx="9144003" cy="5143496"/>
          </a:xfrm>
          <a:prstGeom prst="rect">
            <a:avLst/>
          </a:prstGeom>
          <a:noFill/>
          <a:ln>
            <a:noFill/>
          </a:ln>
        </p:spPr>
      </p:pic>
      <p:sp>
        <p:nvSpPr>
          <p:cNvPr id="252" name="Google Shape;252;p46"/>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When </a:t>
            </a:r>
            <a:endParaRPr/>
          </a:p>
          <a:p>
            <a:pPr marL="0" lvl="0" indent="0" algn="ctr" rtl="0">
              <a:spcBef>
                <a:spcPts val="0"/>
              </a:spcBef>
              <a:spcAft>
                <a:spcPts val="0"/>
              </a:spcAft>
              <a:buNone/>
            </a:pPr>
            <a:r>
              <a:rPr lang="en"/>
              <a:t>communication </a:t>
            </a:r>
            <a:endParaRPr/>
          </a:p>
          <a:p>
            <a:pPr marL="0" lvl="0" indent="0" algn="ctr" rtl="0">
              <a:spcBef>
                <a:spcPts val="0"/>
              </a:spcBef>
              <a:spcAft>
                <a:spcPts val="0"/>
              </a:spcAft>
              <a:buNone/>
            </a:pPr>
            <a:r>
              <a:rPr lang="en"/>
              <a:t>Is poor, </a:t>
            </a:r>
            <a:endParaRPr/>
          </a:p>
          <a:p>
            <a:pPr marL="0" lvl="0" indent="0" algn="ctr" rtl="0">
              <a:spcBef>
                <a:spcPts val="0"/>
              </a:spcBef>
              <a:spcAft>
                <a:spcPts val="0"/>
              </a:spcAft>
              <a:buNone/>
            </a:pPr>
            <a:r>
              <a:rPr lang="en"/>
              <a:t>imagination </a:t>
            </a:r>
            <a:endParaRPr/>
          </a:p>
          <a:p>
            <a:pPr marL="0" lvl="0" indent="0" algn="ctr" rtl="0">
              <a:spcBef>
                <a:spcPts val="0"/>
              </a:spcBef>
              <a:spcAft>
                <a:spcPts val="0"/>
              </a:spcAft>
              <a:buNone/>
            </a:pPr>
            <a:r>
              <a:rPr lang="en"/>
              <a:t>takes  over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7"/>
          <p:cNvPicPr preferRelativeResize="0"/>
          <p:nvPr/>
        </p:nvPicPr>
        <p:blipFill rotWithShape="1">
          <a:blip r:embed="rId3">
            <a:alphaModFix/>
          </a:blip>
          <a:srcRect l="17197" r="17190"/>
          <a:stretch/>
        </p:blipFill>
        <p:spPr>
          <a:xfrm>
            <a:off x="3047650" y="0"/>
            <a:ext cx="6096349" cy="5143501"/>
          </a:xfrm>
          <a:prstGeom prst="rect">
            <a:avLst/>
          </a:prstGeom>
          <a:noFill/>
          <a:ln>
            <a:noFill/>
          </a:ln>
        </p:spPr>
      </p:pic>
      <p:sp>
        <p:nvSpPr>
          <p:cNvPr id="258" name="Google Shape;258;p47"/>
          <p:cNvSpPr txBox="1">
            <a:spLocks noGrp="1"/>
          </p:cNvSpPr>
          <p:nvPr>
            <p:ph type="body" idx="1"/>
          </p:nvPr>
        </p:nvSpPr>
        <p:spPr>
          <a:xfrm>
            <a:off x="185350" y="632025"/>
            <a:ext cx="2683200" cy="4095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3600" b="1">
                <a:latin typeface="Amatic SC"/>
                <a:ea typeface="Amatic SC"/>
                <a:cs typeface="Amatic SC"/>
                <a:sym typeface="Amatic SC"/>
              </a:rPr>
              <a:t>There  is  no  border,  no  restriction,  no  limitation  nor  rule.</a:t>
            </a:r>
            <a:endParaRPr sz="3600" b="1">
              <a:latin typeface="Amatic SC"/>
              <a:ea typeface="Amatic SC"/>
              <a:cs typeface="Amatic SC"/>
              <a:sym typeface="Amatic SC"/>
            </a:endParaRPr>
          </a:p>
        </p:txBody>
      </p:sp>
      <p:sp>
        <p:nvSpPr>
          <p:cNvPr id="259" name="Google Shape;259;p47"/>
          <p:cNvSpPr/>
          <p:nvPr/>
        </p:nvSpPr>
        <p:spPr>
          <a:xfrm rot="5400000">
            <a:off x="-150" y="150"/>
            <a:ext cx="715200" cy="714900"/>
          </a:xfrm>
          <a:prstGeom prst="rtTriangle">
            <a:avLst/>
          </a:prstGeom>
          <a:solidFill>
            <a:srgbClr val="FFFFFF">
              <a:alpha val="4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8"/>
          <p:cNvSpPr txBox="1">
            <a:spLocks noGrp="1"/>
          </p:cNvSpPr>
          <p:nvPr>
            <p:ph type="body" idx="1"/>
          </p:nvPr>
        </p:nvSpPr>
        <p:spPr>
          <a:xfrm>
            <a:off x="185350" y="632025"/>
            <a:ext cx="2683200" cy="37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Amatic SC"/>
                <a:ea typeface="Amatic SC"/>
                <a:cs typeface="Amatic SC"/>
                <a:sym typeface="Amatic SC"/>
              </a:rPr>
              <a:t>Tell your story.</a:t>
            </a:r>
            <a:endParaRPr sz="3600" b="1">
              <a:latin typeface="Amatic SC"/>
              <a:ea typeface="Amatic SC"/>
              <a:cs typeface="Amatic SC"/>
              <a:sym typeface="Amatic SC"/>
            </a:endParaRPr>
          </a:p>
          <a:p>
            <a:pPr marL="0" lvl="0" indent="0" algn="l" rtl="0">
              <a:spcBef>
                <a:spcPts val="1600"/>
              </a:spcBef>
              <a:spcAft>
                <a:spcPts val="1600"/>
              </a:spcAft>
              <a:buNone/>
            </a:pPr>
            <a:r>
              <a:rPr lang="en" sz="3600" b="1">
                <a:latin typeface="Amatic SC"/>
                <a:ea typeface="Amatic SC"/>
                <a:cs typeface="Amatic SC"/>
                <a:sym typeface="Amatic SC"/>
              </a:rPr>
              <a:t>Trust them.</a:t>
            </a:r>
            <a:endParaRPr sz="3600" b="1">
              <a:latin typeface="Amatic SC"/>
              <a:ea typeface="Amatic SC"/>
              <a:cs typeface="Amatic SC"/>
              <a:sym typeface="Amatic SC"/>
            </a:endParaRPr>
          </a:p>
        </p:txBody>
      </p:sp>
      <p:pic>
        <p:nvPicPr>
          <p:cNvPr id="265" name="Google Shape;265;p48"/>
          <p:cNvPicPr preferRelativeResize="0"/>
          <p:nvPr/>
        </p:nvPicPr>
        <p:blipFill>
          <a:blip r:embed="rId3">
            <a:alphaModFix/>
          </a:blip>
          <a:stretch>
            <a:fillRect/>
          </a:stretch>
        </p:blipFill>
        <p:spPr>
          <a:xfrm>
            <a:off x="3496650" y="238125"/>
            <a:ext cx="5429250" cy="4667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49"/>
          <p:cNvPicPr preferRelativeResize="0"/>
          <p:nvPr/>
        </p:nvPicPr>
        <p:blipFill rotWithShape="1">
          <a:blip r:embed="rId3">
            <a:alphaModFix/>
          </a:blip>
          <a:srcRect l="19234" r="19234"/>
          <a:stretch/>
        </p:blipFill>
        <p:spPr>
          <a:xfrm>
            <a:off x="3389000" y="0"/>
            <a:ext cx="5754902" cy="5143501"/>
          </a:xfrm>
          <a:prstGeom prst="rect">
            <a:avLst/>
          </a:prstGeom>
          <a:noFill/>
          <a:ln>
            <a:noFill/>
          </a:ln>
        </p:spPr>
      </p:pic>
      <p:sp>
        <p:nvSpPr>
          <p:cNvPr id="271" name="Google Shape;271;p49"/>
          <p:cNvSpPr txBox="1">
            <a:spLocks noGrp="1"/>
          </p:cNvSpPr>
          <p:nvPr>
            <p:ph type="title"/>
          </p:nvPr>
        </p:nvSpPr>
        <p:spPr>
          <a:xfrm>
            <a:off x="321825" y="694100"/>
            <a:ext cx="2591700" cy="31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2"/>
                </a:solidFill>
              </a:rPr>
              <a:t>Value people </a:t>
            </a:r>
            <a:endParaRPr sz="3600">
              <a:solidFill>
                <a:schemeClr val="dk2"/>
              </a:solidFill>
            </a:endParaRPr>
          </a:p>
          <a:p>
            <a:pPr marL="0" lvl="0" indent="0" algn="l" rtl="0">
              <a:spcBef>
                <a:spcPts val="0"/>
              </a:spcBef>
              <a:spcAft>
                <a:spcPts val="0"/>
              </a:spcAft>
              <a:buNone/>
            </a:pPr>
            <a:r>
              <a:rPr lang="en" sz="3600">
                <a:solidFill>
                  <a:schemeClr val="dk2"/>
                </a:solidFill>
              </a:rPr>
              <a:t>for  their ‘Who’ </a:t>
            </a:r>
            <a:endParaRPr sz="3600">
              <a:solidFill>
                <a:schemeClr val="dk2"/>
              </a:solidFill>
            </a:endParaRPr>
          </a:p>
          <a:p>
            <a:pPr marL="0" lvl="0" indent="0" algn="l" rtl="0">
              <a:spcBef>
                <a:spcPts val="0"/>
              </a:spcBef>
              <a:spcAft>
                <a:spcPts val="0"/>
              </a:spcAft>
              <a:buNone/>
            </a:pPr>
            <a:r>
              <a:rPr lang="en" sz="3600">
                <a:solidFill>
                  <a:schemeClr val="dk2"/>
                </a:solidFill>
              </a:rPr>
              <a:t>not  their ‘What</a:t>
            </a:r>
            <a:endParaRPr sz="3600">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50"/>
          <p:cNvPicPr preferRelativeResize="0"/>
          <p:nvPr/>
        </p:nvPicPr>
        <p:blipFill rotWithShape="1">
          <a:blip r:embed="rId3">
            <a:alphaModFix/>
          </a:blip>
          <a:srcRect l="2088" r="2088"/>
          <a:stretch/>
        </p:blipFill>
        <p:spPr>
          <a:xfrm>
            <a:off x="790525" y="0"/>
            <a:ext cx="7593901" cy="4271542"/>
          </a:xfrm>
          <a:prstGeom prst="rect">
            <a:avLst/>
          </a:prstGeom>
          <a:noFill/>
          <a:ln>
            <a:noFill/>
          </a:ln>
        </p:spPr>
      </p:pic>
      <p:sp>
        <p:nvSpPr>
          <p:cNvPr id="277" name="Google Shape;277;p50"/>
          <p:cNvSpPr txBox="1"/>
          <p:nvPr/>
        </p:nvSpPr>
        <p:spPr>
          <a:xfrm>
            <a:off x="790525" y="4271550"/>
            <a:ext cx="7593900" cy="8721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Amatic SC"/>
                <a:ea typeface="Amatic SC"/>
                <a:cs typeface="Amatic SC"/>
                <a:sym typeface="Amatic SC"/>
              </a:rPr>
              <a:t>What Unique Value do they bring to the team?</a:t>
            </a:r>
            <a:endParaRPr sz="3000" b="1">
              <a:latin typeface="Amatic SC"/>
              <a:ea typeface="Amatic SC"/>
              <a:cs typeface="Amatic SC"/>
              <a:sym typeface="Amatic SC"/>
            </a:endParaRPr>
          </a:p>
          <a:p>
            <a:pPr marL="0" lvl="0" indent="0" algn="ctr" rtl="0">
              <a:spcBef>
                <a:spcPts val="0"/>
              </a:spcBef>
              <a:spcAft>
                <a:spcPts val="0"/>
              </a:spcAft>
              <a:buNone/>
            </a:pPr>
            <a:r>
              <a:rPr lang="en" sz="3000" b="1">
                <a:latin typeface="Amatic SC"/>
                <a:ea typeface="Amatic SC"/>
                <a:cs typeface="Amatic SC"/>
                <a:sym typeface="Amatic SC"/>
              </a:rPr>
              <a:t>What goes away if they go away?</a:t>
            </a:r>
            <a:endParaRPr sz="3000" b="1">
              <a:latin typeface="Amatic SC"/>
              <a:ea typeface="Amatic SC"/>
              <a:cs typeface="Amatic SC"/>
              <a:sym typeface="Amatic S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51"/>
          <p:cNvPicPr preferRelativeResize="0"/>
          <p:nvPr/>
        </p:nvPicPr>
        <p:blipFill rotWithShape="1">
          <a:blip r:embed="rId3">
            <a:alphaModFix/>
          </a:blip>
          <a:srcRect l="18534" r="18528"/>
          <a:stretch/>
        </p:blipFill>
        <p:spPr>
          <a:xfrm>
            <a:off x="3389000" y="0"/>
            <a:ext cx="5754900" cy="5143500"/>
          </a:xfrm>
          <a:prstGeom prst="rect">
            <a:avLst/>
          </a:prstGeom>
          <a:noFill/>
          <a:ln>
            <a:noFill/>
          </a:ln>
        </p:spPr>
      </p:pic>
      <p:sp>
        <p:nvSpPr>
          <p:cNvPr id="283" name="Google Shape;283;p51"/>
          <p:cNvSpPr txBox="1">
            <a:spLocks noGrp="1"/>
          </p:cNvSpPr>
          <p:nvPr>
            <p:ph type="title"/>
          </p:nvPr>
        </p:nvSpPr>
        <p:spPr>
          <a:xfrm>
            <a:off x="321825" y="694100"/>
            <a:ext cx="2755200" cy="31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2"/>
                </a:solidFill>
              </a:rPr>
              <a:t>Trust what they bring</a:t>
            </a:r>
            <a:endParaRPr sz="3000">
              <a:solidFill>
                <a:schemeClr val="dk2"/>
              </a:solidFill>
            </a:endParaRPr>
          </a:p>
          <a:p>
            <a:pPr marL="0" lvl="0" indent="0" algn="l" rtl="0">
              <a:spcBef>
                <a:spcPts val="0"/>
              </a:spcBef>
              <a:spcAft>
                <a:spcPts val="0"/>
              </a:spcAft>
              <a:buNone/>
            </a:pPr>
            <a:r>
              <a:rPr lang="en" sz="3000">
                <a:solidFill>
                  <a:schemeClr val="dk2"/>
                </a:solidFill>
              </a:rPr>
              <a:t>Value who they are</a:t>
            </a:r>
            <a:endParaRPr sz="3000">
              <a:solidFill>
                <a:schemeClr val="dk2"/>
              </a:solidFill>
            </a:endParaRPr>
          </a:p>
          <a:p>
            <a:pPr marL="0" lvl="0" indent="0" algn="l" rtl="0">
              <a:spcBef>
                <a:spcPts val="0"/>
              </a:spcBef>
              <a:spcAft>
                <a:spcPts val="0"/>
              </a:spcAft>
              <a:buNone/>
            </a:pPr>
            <a:r>
              <a:rPr lang="en" sz="3000">
                <a:solidFill>
                  <a:schemeClr val="dk2"/>
                </a:solidFill>
              </a:rPr>
              <a:t>Appreciate what they givE</a:t>
            </a:r>
            <a:endParaRPr sz="3000">
              <a:solidFill>
                <a:schemeClr val="dk2"/>
              </a:solidFill>
            </a:endParaRPr>
          </a:p>
          <a:p>
            <a:pPr marL="0" lvl="0" indent="0" algn="l" rtl="0">
              <a:spcBef>
                <a:spcPts val="0"/>
              </a:spcBef>
              <a:spcAft>
                <a:spcPts val="0"/>
              </a:spcAft>
              <a:buNone/>
            </a:pPr>
            <a:endParaRPr sz="30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52"/>
          <p:cNvPicPr preferRelativeResize="0"/>
          <p:nvPr/>
        </p:nvPicPr>
        <p:blipFill rotWithShape="1">
          <a:blip r:embed="rId3">
            <a:alphaModFix/>
          </a:blip>
          <a:srcRect l="20368" r="20368"/>
          <a:stretch/>
        </p:blipFill>
        <p:spPr>
          <a:xfrm>
            <a:off x="3047650" y="0"/>
            <a:ext cx="6096350" cy="5143500"/>
          </a:xfrm>
          <a:prstGeom prst="rect">
            <a:avLst/>
          </a:prstGeom>
          <a:noFill/>
          <a:ln>
            <a:noFill/>
          </a:ln>
        </p:spPr>
      </p:pic>
      <p:sp>
        <p:nvSpPr>
          <p:cNvPr id="289" name="Google Shape;289;p52"/>
          <p:cNvSpPr txBox="1">
            <a:spLocks noGrp="1"/>
          </p:cNvSpPr>
          <p:nvPr>
            <p:ph type="body" idx="1"/>
          </p:nvPr>
        </p:nvSpPr>
        <p:spPr>
          <a:xfrm>
            <a:off x="185350" y="632025"/>
            <a:ext cx="2683200" cy="37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Amatic SC"/>
                <a:ea typeface="Amatic SC"/>
                <a:cs typeface="Amatic SC"/>
                <a:sym typeface="Amatic SC"/>
              </a:rPr>
              <a:t>If we want better outcomes, leaders simply need time to rekindle their “Oooh”.</a:t>
            </a:r>
            <a:endParaRPr sz="2400" b="1">
              <a:latin typeface="Amatic SC"/>
              <a:ea typeface="Amatic SC"/>
              <a:cs typeface="Amatic SC"/>
              <a:sym typeface="Amatic SC"/>
            </a:endParaRPr>
          </a:p>
          <a:p>
            <a:pPr marL="0" lvl="0" indent="0" algn="l" rtl="0">
              <a:spcBef>
                <a:spcPts val="1600"/>
              </a:spcBef>
              <a:spcAft>
                <a:spcPts val="1600"/>
              </a:spcAft>
              <a:buNone/>
            </a:pPr>
            <a:r>
              <a:rPr lang="en" sz="2400" b="1">
                <a:latin typeface="Amatic SC"/>
                <a:ea typeface="Amatic SC"/>
                <a:cs typeface="Amatic SC"/>
                <a:sym typeface="Amatic SC"/>
              </a:rPr>
              <a:t>If we want better outcomes, leaders simply need time to identify the “Oooh” in others.</a:t>
            </a:r>
            <a:endParaRPr sz="2400" b="1">
              <a:latin typeface="Amatic SC"/>
              <a:ea typeface="Amatic SC"/>
              <a:cs typeface="Amatic SC"/>
              <a:sym typeface="Amatic SC"/>
            </a:endParaRPr>
          </a:p>
        </p:txBody>
      </p:sp>
      <p:sp>
        <p:nvSpPr>
          <p:cNvPr id="290" name="Google Shape;290;p52"/>
          <p:cNvSpPr/>
          <p:nvPr/>
        </p:nvSpPr>
        <p:spPr>
          <a:xfrm rot="5400000">
            <a:off x="-150" y="150"/>
            <a:ext cx="715200" cy="714900"/>
          </a:xfrm>
          <a:prstGeom prst="rtTriangle">
            <a:avLst/>
          </a:prstGeom>
          <a:solidFill>
            <a:srgbClr val="FFFFFF">
              <a:alpha val="4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53"/>
          <p:cNvPicPr preferRelativeResize="0"/>
          <p:nvPr/>
        </p:nvPicPr>
        <p:blipFill rotWithShape="1">
          <a:blip r:embed="rId3">
            <a:alphaModFix amt="50000"/>
          </a:blip>
          <a:srcRect t="1285" b="1295"/>
          <a:stretch/>
        </p:blipFill>
        <p:spPr>
          <a:xfrm>
            <a:off x="0" y="0"/>
            <a:ext cx="9144004" cy="5143498"/>
          </a:xfrm>
          <a:prstGeom prst="rect">
            <a:avLst/>
          </a:prstGeom>
          <a:noFill/>
          <a:ln>
            <a:noFill/>
          </a:ln>
        </p:spPr>
      </p:pic>
      <p:sp>
        <p:nvSpPr>
          <p:cNvPr id="296" name="Google Shape;296;p53"/>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Quality  outcomes are </a:t>
            </a:r>
            <a:endParaRPr/>
          </a:p>
          <a:p>
            <a:pPr marL="0" lvl="0" indent="0" algn="ctr" rtl="0">
              <a:spcBef>
                <a:spcPts val="0"/>
              </a:spcBef>
              <a:spcAft>
                <a:spcPts val="0"/>
              </a:spcAft>
              <a:buNone/>
            </a:pPr>
            <a:r>
              <a:rPr lang="en"/>
              <a:t>the  result  of  quality </a:t>
            </a:r>
            <a:endParaRPr/>
          </a:p>
          <a:p>
            <a:pPr marL="0" lvl="0" indent="0" algn="ctr" rtl="0">
              <a:spcBef>
                <a:spcPts val="0"/>
              </a:spcBef>
              <a:spcAft>
                <a:spcPts val="0"/>
              </a:spcAft>
              <a:buNone/>
            </a:pPr>
            <a:r>
              <a:rPr lang="en"/>
              <a:t>communication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4"/>
          <p:cNvSpPr txBox="1">
            <a:spLocks noGrp="1"/>
          </p:cNvSpPr>
          <p:nvPr>
            <p:ph type="title"/>
          </p:nvPr>
        </p:nvSpPr>
        <p:spPr>
          <a:xfrm>
            <a:off x="3019425" y="1662150"/>
            <a:ext cx="3105300" cy="181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So...</a:t>
            </a:r>
            <a:endParaRPr sz="4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LeaderShip</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55"/>
          <p:cNvPicPr preferRelativeResize="0"/>
          <p:nvPr/>
        </p:nvPicPr>
        <p:blipFill rotWithShape="1">
          <a:blip r:embed="rId3">
            <a:alphaModFix amt="50000"/>
          </a:blip>
          <a:srcRect l="24568" r="24563"/>
          <a:stretch/>
        </p:blipFill>
        <p:spPr>
          <a:xfrm>
            <a:off x="0" y="0"/>
            <a:ext cx="9144005" cy="5143497"/>
          </a:xfrm>
          <a:prstGeom prst="rect">
            <a:avLst/>
          </a:prstGeom>
          <a:noFill/>
          <a:ln>
            <a:noFill/>
          </a:ln>
        </p:spPr>
      </p:pic>
      <p:sp>
        <p:nvSpPr>
          <p:cNvPr id="307" name="Google Shape;307;p55"/>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great leadership and great communication are synonymous terms.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9"/>
          <p:cNvSpPr txBox="1">
            <a:spLocks noGrp="1"/>
          </p:cNvSpPr>
          <p:nvPr>
            <p:ph type="subTitle" idx="1"/>
          </p:nvPr>
        </p:nvSpPr>
        <p:spPr>
          <a:xfrm>
            <a:off x="236275" y="784925"/>
            <a:ext cx="4045200" cy="2356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Be open and honest, people will trust you</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Fail is not seeing as failure</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Value people for their ‘who’ not their ‘what’</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Isolation kills leaders</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As leaders it is our job is to raise up other leaders   </a:t>
            </a:r>
            <a:endParaRPr/>
          </a:p>
        </p:txBody>
      </p:sp>
      <p:pic>
        <p:nvPicPr>
          <p:cNvPr id="146" name="Google Shape;146;p29"/>
          <p:cNvPicPr preferRelativeResize="0"/>
          <p:nvPr/>
        </p:nvPicPr>
        <p:blipFill>
          <a:blip r:embed="rId3">
            <a:alphaModFix/>
          </a:blip>
          <a:stretch>
            <a:fillRect/>
          </a:stretch>
        </p:blipFill>
        <p:spPr>
          <a:xfrm>
            <a:off x="4639150" y="1081400"/>
            <a:ext cx="4391175" cy="2707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1762650" y="526350"/>
            <a:ext cx="56187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GReat leadership and great communication are synonymous terms.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1"/>
          <p:cNvSpPr txBox="1">
            <a:spLocks noGrp="1"/>
          </p:cNvSpPr>
          <p:nvPr>
            <p:ph type="title"/>
          </p:nvPr>
        </p:nvSpPr>
        <p:spPr>
          <a:xfrm>
            <a:off x="2802750" y="802500"/>
            <a:ext cx="3538500" cy="353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Mentor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2"/>
          <p:cNvSpPr txBox="1">
            <a:spLocks noGrp="1"/>
          </p:cNvSpPr>
          <p:nvPr>
            <p:ph type="title"/>
          </p:nvPr>
        </p:nvSpPr>
        <p:spPr>
          <a:xfrm>
            <a:off x="124400" y="119400"/>
            <a:ext cx="4045200" cy="1710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Mentor:</a:t>
            </a:r>
            <a:endParaRPr/>
          </a:p>
        </p:txBody>
      </p:sp>
      <p:sp>
        <p:nvSpPr>
          <p:cNvPr id="162" name="Google Shape;162;p32"/>
          <p:cNvSpPr txBox="1">
            <a:spLocks noGrp="1"/>
          </p:cNvSpPr>
          <p:nvPr>
            <p:ph type="subTitle" idx="1"/>
          </p:nvPr>
        </p:nvSpPr>
        <p:spPr>
          <a:xfrm>
            <a:off x="124400" y="1390123"/>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a:t>“ A Person’s mentor is someone who gives them help and advice over a period of time, especially help and advice related to their Job”</a:t>
            </a:r>
            <a:endParaRPr/>
          </a:p>
        </p:txBody>
      </p:sp>
      <p:pic>
        <p:nvPicPr>
          <p:cNvPr id="163" name="Google Shape;163;p32"/>
          <p:cNvPicPr preferRelativeResize="0"/>
          <p:nvPr/>
        </p:nvPicPr>
        <p:blipFill>
          <a:blip r:embed="rId3">
            <a:alphaModFix/>
          </a:blip>
          <a:stretch>
            <a:fillRect/>
          </a:stretch>
        </p:blipFill>
        <p:spPr>
          <a:xfrm>
            <a:off x="4572000" y="423775"/>
            <a:ext cx="4572000" cy="2311850"/>
          </a:xfrm>
          <a:prstGeom prst="rect">
            <a:avLst/>
          </a:prstGeom>
          <a:noFill/>
          <a:ln>
            <a:noFill/>
          </a:ln>
        </p:spPr>
      </p:pic>
      <p:sp>
        <p:nvSpPr>
          <p:cNvPr id="164" name="Google Shape;164;p32"/>
          <p:cNvSpPr txBox="1"/>
          <p:nvPr/>
        </p:nvSpPr>
        <p:spPr>
          <a:xfrm>
            <a:off x="4982775" y="3097800"/>
            <a:ext cx="3273000" cy="109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latin typeface="Source Code Pro"/>
                <a:ea typeface="Source Code Pro"/>
                <a:cs typeface="Source Code Pro"/>
                <a:sym typeface="Source Code Pro"/>
              </a:rPr>
              <a:t>“Learning from someone who wants you to grow!”</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3"/>
          <p:cNvSpPr txBox="1">
            <a:spLocks noGrp="1"/>
          </p:cNvSpPr>
          <p:nvPr>
            <p:ph type="title"/>
          </p:nvPr>
        </p:nvSpPr>
        <p:spPr>
          <a:xfrm>
            <a:off x="1571575" y="526350"/>
            <a:ext cx="5618700" cy="409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There are four Valves of mentoring: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4"/>
          <p:cNvSpPr txBox="1">
            <a:spLocks noGrp="1"/>
          </p:cNvSpPr>
          <p:nvPr>
            <p:ph type="title"/>
          </p:nvPr>
        </p:nvSpPr>
        <p:spPr>
          <a:xfrm>
            <a:off x="4775175" y="296900"/>
            <a:ext cx="39819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Four Valves are:</a:t>
            </a:r>
            <a:endParaRPr sz="3600"/>
          </a:p>
        </p:txBody>
      </p:sp>
      <p:sp>
        <p:nvSpPr>
          <p:cNvPr id="175" name="Google Shape;175;p34"/>
          <p:cNvSpPr txBox="1">
            <a:spLocks noGrp="1"/>
          </p:cNvSpPr>
          <p:nvPr>
            <p:ph type="body" idx="1"/>
          </p:nvPr>
        </p:nvSpPr>
        <p:spPr>
          <a:xfrm>
            <a:off x="4877475" y="1044725"/>
            <a:ext cx="39819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Staying close to culture</a:t>
            </a:r>
            <a:endParaRPr sz="1600" b="1"/>
          </a:p>
          <a:p>
            <a:pPr marL="0" lvl="0" indent="0" algn="l" rtl="0">
              <a:spcBef>
                <a:spcPts val="0"/>
              </a:spcBef>
              <a:spcAft>
                <a:spcPts val="0"/>
              </a:spcAft>
              <a:buNone/>
            </a:pPr>
            <a:r>
              <a:rPr lang="en" sz="1400"/>
              <a:t>Eg: work environment, values, expectation and goals in a workplace.</a:t>
            </a:r>
            <a:endParaRPr sz="1400"/>
          </a:p>
          <a:p>
            <a:pPr marL="0" lvl="0" indent="0" algn="l" rtl="0">
              <a:spcBef>
                <a:spcPts val="0"/>
              </a:spcBef>
              <a:spcAft>
                <a:spcPts val="0"/>
              </a:spcAft>
              <a:buNone/>
            </a:pPr>
            <a:endParaRPr sz="1400"/>
          </a:p>
        </p:txBody>
      </p:sp>
      <p:sp>
        <p:nvSpPr>
          <p:cNvPr id="176" name="Google Shape;176;p34"/>
          <p:cNvSpPr txBox="1">
            <a:spLocks noGrp="1"/>
          </p:cNvSpPr>
          <p:nvPr>
            <p:ph type="body" idx="1"/>
          </p:nvPr>
        </p:nvSpPr>
        <p:spPr>
          <a:xfrm>
            <a:off x="4735125" y="2257200"/>
            <a:ext cx="4266600" cy="6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Reminding yourself of a younger you</a:t>
            </a:r>
            <a:endParaRPr sz="1600" b="1"/>
          </a:p>
          <a:p>
            <a:pPr marL="0" lvl="0" indent="0" algn="l" rtl="0">
              <a:spcBef>
                <a:spcPts val="0"/>
              </a:spcBef>
              <a:spcAft>
                <a:spcPts val="0"/>
              </a:spcAft>
              <a:buNone/>
            </a:pPr>
            <a:endParaRPr sz="1400"/>
          </a:p>
        </p:txBody>
      </p:sp>
      <p:sp>
        <p:nvSpPr>
          <p:cNvPr id="177" name="Google Shape;177;p34"/>
          <p:cNvSpPr txBox="1">
            <a:spLocks noGrp="1"/>
          </p:cNvSpPr>
          <p:nvPr>
            <p:ph type="body" idx="1"/>
          </p:nvPr>
        </p:nvSpPr>
        <p:spPr>
          <a:xfrm>
            <a:off x="4775175" y="3052751"/>
            <a:ext cx="3981900" cy="87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Reminding yourself of what you know</a:t>
            </a:r>
            <a:endParaRPr sz="1600" b="1"/>
          </a:p>
          <a:p>
            <a:pPr marL="0" lvl="0" indent="0" algn="l" rtl="0">
              <a:spcBef>
                <a:spcPts val="0"/>
              </a:spcBef>
              <a:spcAft>
                <a:spcPts val="0"/>
              </a:spcAft>
              <a:buNone/>
            </a:pPr>
            <a:endParaRPr sz="1400"/>
          </a:p>
        </p:txBody>
      </p:sp>
      <p:pic>
        <p:nvPicPr>
          <p:cNvPr id="178" name="Google Shape;178;p34"/>
          <p:cNvPicPr preferRelativeResize="0"/>
          <p:nvPr/>
        </p:nvPicPr>
        <p:blipFill>
          <a:blip r:embed="rId3">
            <a:alphaModFix/>
          </a:blip>
          <a:stretch>
            <a:fillRect/>
          </a:stretch>
        </p:blipFill>
        <p:spPr>
          <a:xfrm>
            <a:off x="80000" y="1174400"/>
            <a:ext cx="4492000" cy="2989225"/>
          </a:xfrm>
          <a:prstGeom prst="rect">
            <a:avLst/>
          </a:prstGeom>
          <a:noFill/>
          <a:ln>
            <a:noFill/>
          </a:ln>
        </p:spPr>
      </p:pic>
      <p:sp>
        <p:nvSpPr>
          <p:cNvPr id="179" name="Google Shape;179;p34"/>
          <p:cNvSpPr txBox="1">
            <a:spLocks noGrp="1"/>
          </p:cNvSpPr>
          <p:nvPr>
            <p:ph type="body" idx="1"/>
          </p:nvPr>
        </p:nvSpPr>
        <p:spPr>
          <a:xfrm>
            <a:off x="4775175" y="3988401"/>
            <a:ext cx="3981900" cy="87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Hearing the rhythms of the drums</a:t>
            </a:r>
            <a:endParaRPr sz="1600" b="1"/>
          </a:p>
          <a:p>
            <a:pPr marL="0" lvl="0" indent="0" algn="l" rtl="0">
              <a:spcBef>
                <a:spcPts val="0"/>
              </a:spcBef>
              <a:spcAft>
                <a:spcPts val="0"/>
              </a:spcAft>
              <a:buNone/>
            </a:pPr>
            <a:endParaRPr sz="1400"/>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1015</Words>
  <Application>Microsoft Office PowerPoint</Application>
  <PresentationFormat>On-screen Show (16:9)</PresentationFormat>
  <Paragraphs>132</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Amatic SC</vt:lpstr>
      <vt:lpstr>Source Code Pro</vt:lpstr>
      <vt:lpstr>Arial</vt:lpstr>
      <vt:lpstr>Bree Serif</vt:lpstr>
      <vt:lpstr>Beach Day</vt:lpstr>
      <vt:lpstr>LeaderShip, Mentor and communication</vt:lpstr>
      <vt:lpstr>A bit about ourselves</vt:lpstr>
      <vt:lpstr>LeaderShip</vt:lpstr>
      <vt:lpstr>PowerPoint Presentation</vt:lpstr>
      <vt:lpstr>GReat leadership and great communication are synonymous terms.</vt:lpstr>
      <vt:lpstr>Mentor</vt:lpstr>
      <vt:lpstr>Mentor:</vt:lpstr>
      <vt:lpstr>There are four Valves of mentoring:</vt:lpstr>
      <vt:lpstr>Four Valves are:</vt:lpstr>
      <vt:lpstr>PowerPoint Presentation</vt:lpstr>
      <vt:lpstr>PowerPoint Presentation</vt:lpstr>
      <vt:lpstr>People never walk away from organisation, they only ever walk away from people because people govern experiences</vt:lpstr>
      <vt:lpstr>PowerPoint Presentation</vt:lpstr>
      <vt:lpstr>What do people want more than money?:</vt:lpstr>
      <vt:lpstr>communication</vt:lpstr>
      <vt:lpstr>great leadership and great communication are synonymous terms. </vt:lpstr>
      <vt:lpstr>PowerPoint Presentation</vt:lpstr>
      <vt:lpstr>By the way...</vt:lpstr>
      <vt:lpstr>How do we communicate?</vt:lpstr>
      <vt:lpstr>Poor communication results in air gaps.</vt:lpstr>
      <vt:lpstr>When  communication  Is poor,  imagination  takes  over</vt:lpstr>
      <vt:lpstr>PowerPoint Presentation</vt:lpstr>
      <vt:lpstr>PowerPoint Presentation</vt:lpstr>
      <vt:lpstr>Value people  for  their ‘Who’  not  their ‘What</vt:lpstr>
      <vt:lpstr>PowerPoint Presentation</vt:lpstr>
      <vt:lpstr>Trust what they bring Value who they are Appreciate what they givE </vt:lpstr>
      <vt:lpstr>PowerPoint Presentation</vt:lpstr>
      <vt:lpstr>Quality  outcomes are  the  result  of  quality  communication</vt:lpstr>
      <vt:lpstr>So...</vt:lpstr>
      <vt:lpstr>great leadership and great communication are synonymous terms.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Mentor and communication</dc:title>
  <cp:lastModifiedBy>Lisa Sharman</cp:lastModifiedBy>
  <cp:revision>1</cp:revision>
  <dcterms:modified xsi:type="dcterms:W3CDTF">2018-11-11T20:46:30Z</dcterms:modified>
</cp:coreProperties>
</file>