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91B3"/>
    <a:srgbClr val="F1F1F1"/>
    <a:srgbClr val="FCFCFD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56CB21-9D79-424A-A37A-3C176A026D1A}" v="32" dt="2024-04-07T02:55:53.644"/>
  </p1510:revLst>
</p1510:revInfo>
</file>

<file path=ppt/tableStyles.xml><?xml version="1.0" encoding="utf-8"?>
<a:tblStyleLst xmlns:a="http://schemas.openxmlformats.org/drawingml/2006/main" def="{2BB41FAC-49C4-45CC-A3F2-4D554D7B70EE}">
  <a:tblStyle styleId="{2BB41FAC-49C4-45CC-A3F2-4D554D7B70E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278" autoAdjust="0"/>
  </p:normalViewPr>
  <p:slideViewPr>
    <p:cSldViewPr snapToGrid="0">
      <p:cViewPr varScale="1">
        <p:scale>
          <a:sx n="77" d="100"/>
          <a:sy n="77" d="100"/>
        </p:scale>
        <p:origin x="120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629181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27556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54BE59-34CC-E3B8-8F1E-490FB1C9DD7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4202875" y="63500"/>
            <a:ext cx="76676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NZ" sz="1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UNCLASSIFIED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0A0EF1-3E31-515D-7ACE-5041D810621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202875" y="4927600"/>
            <a:ext cx="76676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NZ" sz="1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UNCLASSIFIED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91440" y="82378"/>
            <a:ext cx="8949690" cy="4958251"/>
          </a:xfrm>
          <a:prstGeom prst="rect">
            <a:avLst/>
          </a:prstGeom>
          <a:solidFill>
            <a:srgbClr val="F1F1F1"/>
          </a:solidFill>
          <a:ln w="57150" cap="rnd" cmpd="thickThin">
            <a:solidFill>
              <a:srgbClr val="FFFF00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pic>
        <p:nvPicPr>
          <p:cNvPr id="7" name="Picture 6" descr="A logo with text and a bird&#10;&#10;Description automatically generated">
            <a:extLst>
              <a:ext uri="{FF2B5EF4-FFF2-40B4-BE49-F238E27FC236}">
                <a16:creationId xmlns:a16="http://schemas.microsoft.com/office/drawing/2014/main" id="{53B8448E-3C11-0D3E-BF18-B6FDF046EA4E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/>
          <a:srcRect l="24137" t="9707" r="23957" b="11144"/>
          <a:stretch/>
        </p:blipFill>
        <p:spPr>
          <a:xfrm>
            <a:off x="234922" y="102871"/>
            <a:ext cx="1012301" cy="1027260"/>
          </a:xfrm>
          <a:prstGeom prst="rect">
            <a:avLst/>
          </a:prstGeom>
          <a:solidFill>
            <a:srgbClr val="F1F1F1"/>
          </a:solidFill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924533C-A87E-3712-4339-93DB6F4AE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318466"/>
              </p:ext>
            </p:extLst>
          </p:nvPr>
        </p:nvGraphicFramePr>
        <p:xfrm>
          <a:off x="263594" y="1082215"/>
          <a:ext cx="5601747" cy="3792852"/>
        </p:xfrm>
        <a:graphic>
          <a:graphicData uri="http://schemas.openxmlformats.org/drawingml/2006/table">
            <a:tbl>
              <a:tblPr firstRow="1" bandRow="1"/>
              <a:tblGrid>
                <a:gridCol w="1977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1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2917">
                  <a:extLst>
                    <a:ext uri="{9D8B030D-6E8A-4147-A177-3AD203B41FA5}">
                      <a16:colId xmlns:a16="http://schemas.microsoft.com/office/drawing/2014/main" val="36550769"/>
                    </a:ext>
                  </a:extLst>
                </a:gridCol>
              </a:tblGrid>
              <a:tr h="952531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lvl="3" indent="0">
                        <a:buFont typeface="Arial" panose="020B0604020202020204" pitchFamily="34" charset="0"/>
                        <a:buNone/>
                      </a:pPr>
                      <a:endParaRPr lang="en-NZ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91B3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$10,000</a:t>
                      </a:r>
                      <a:endParaRPr lang="en-NZ" sz="1200" b="1" i="0" u="none" strike="noStrike" cap="none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91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200" b="1" i="0" u="none" strike="noStrike" cap="none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200" b="1" i="0" u="none" strike="noStrike" cap="none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2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https://www.nzct.org.nz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200" b="1" i="0" u="none" strike="noStrike" cap="none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91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7881">
                <a:tc>
                  <a:txBody>
                    <a:bodyPr/>
                    <a:lstStyle/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dirty="0"/>
                    </a:p>
                    <a:p>
                      <a:pPr marL="0" lvl="3" indent="0">
                        <a:buFont typeface="Arial" panose="020B0604020202020204" pitchFamily="34" charset="0"/>
                        <a:buNone/>
                      </a:pPr>
                      <a:endParaRPr lang="en-NZ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$6,000</a:t>
                      </a:r>
                      <a:endParaRPr lang="en-NZ" sz="1200" b="1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2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200" b="1" dirty="0"/>
                        <a:t>https://www.equityrelease.co.nz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200" b="1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483043"/>
                  </a:ext>
                </a:extLst>
              </a:tr>
              <a:tr h="741405">
                <a:tc>
                  <a:txBody>
                    <a:bodyPr/>
                    <a:lstStyle/>
                    <a:p>
                      <a:pPr marL="0" lvl="3" indent="0">
                        <a:buFont typeface="Arial" panose="020B0604020202020204" pitchFamily="34" charset="0"/>
                        <a:buNone/>
                      </a:pPr>
                      <a:endParaRPr lang="en-NZ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91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$4,000</a:t>
                      </a:r>
                      <a:endParaRPr lang="en-NZ" sz="1200" b="1" i="0" u="none" strike="noStrike" cap="none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91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200" b="1" i="0" u="none" strike="noStrike" cap="none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2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https://www.tommys.co.nz/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200" b="1" i="0" u="none" strike="noStrike" cap="none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91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376169"/>
                  </a:ext>
                </a:extLst>
              </a:tr>
              <a:tr h="543697">
                <a:tc>
                  <a:txBody>
                    <a:bodyPr/>
                    <a:lstStyle/>
                    <a:p>
                      <a:pPr marL="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dirty="0"/>
                        <a:t>   </a:t>
                      </a:r>
                    </a:p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NZ" sz="1200" dirty="0"/>
                        <a:t>Kind ‘</a:t>
                      </a:r>
                      <a:r>
                        <a:rPr lang="en-NZ" sz="1200" b="0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Mysterious</a:t>
                      </a:r>
                      <a:r>
                        <a:rPr lang="en-NZ" sz="1200" dirty="0"/>
                        <a:t>’ Parent</a:t>
                      </a:r>
                    </a:p>
                    <a:p>
                      <a:pPr marL="0" lvl="3" indent="0">
                        <a:buFont typeface="Arial" panose="020B0604020202020204" pitchFamily="34" charset="0"/>
                        <a:buNone/>
                      </a:pPr>
                      <a:endParaRPr lang="en-GB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$2,000</a:t>
                      </a:r>
                      <a:endParaRPr lang="en-NZ" sz="1200" b="1" i="0" u="none" strike="noStrike" cap="none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200" b="1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200" b="1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638295"/>
                  </a:ext>
                </a:extLst>
              </a:tr>
              <a:tr h="700955">
                <a:tc>
                  <a:txBody>
                    <a:bodyPr/>
                    <a:lstStyle/>
                    <a:p>
                      <a:pPr marL="0" lvl="3" indent="0">
                        <a:buFont typeface="Arial" panose="020B0604020202020204" pitchFamily="34" charset="0"/>
                        <a:buNone/>
                      </a:pPr>
                      <a:endParaRPr lang="en-GB" sz="1200" dirty="0"/>
                    </a:p>
                    <a:p>
                      <a:pPr marL="0" lvl="3" indent="0">
                        <a:buFont typeface="Arial" panose="020B0604020202020204" pitchFamily="34" charset="0"/>
                        <a:buNone/>
                      </a:pPr>
                      <a:endParaRPr lang="en-NZ" sz="120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91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$1,000</a:t>
                      </a:r>
                      <a:endParaRPr lang="en-NZ" sz="1200" b="1" i="0" u="none" strike="noStrike" cap="none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91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200" b="1" i="0" u="none" strike="noStrike" cap="none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2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https://moneybox.co.nz/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91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719610"/>
                  </a:ext>
                </a:extLst>
              </a:tr>
            </a:tbl>
          </a:graphicData>
        </a:graphic>
      </p:graphicFrame>
      <p:pic>
        <p:nvPicPr>
          <p:cNvPr id="13" name="Picture 12" descr="A black and white logo&#10;&#10;Description automatically generated">
            <a:extLst>
              <a:ext uri="{FF2B5EF4-FFF2-40B4-BE49-F238E27FC236}">
                <a16:creationId xmlns:a16="http://schemas.microsoft.com/office/drawing/2014/main" id="{18F96E7C-A8E1-61DE-FF0D-3963CC8E04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635" y="4240463"/>
            <a:ext cx="1539373" cy="570984"/>
          </a:xfrm>
          <a:prstGeom prst="rect">
            <a:avLst/>
          </a:prstGeom>
        </p:spPr>
      </p:pic>
      <p:pic>
        <p:nvPicPr>
          <p:cNvPr id="15" name="Picture 14" descr="A black and white logo&#10;&#10;Description automatically generated">
            <a:extLst>
              <a:ext uri="{FF2B5EF4-FFF2-40B4-BE49-F238E27FC236}">
                <a16:creationId xmlns:a16="http://schemas.microsoft.com/office/drawing/2014/main" id="{7685A5FA-2217-870E-35B5-6D36CA858E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635" y="1126070"/>
            <a:ext cx="1539373" cy="853514"/>
          </a:xfrm>
          <a:prstGeom prst="rect">
            <a:avLst/>
          </a:prstGeom>
        </p:spPr>
      </p:pic>
      <p:pic>
        <p:nvPicPr>
          <p:cNvPr id="17" name="Picture 16" descr="A blue and green logo&#10;&#10;Description automatically generated">
            <a:extLst>
              <a:ext uri="{FF2B5EF4-FFF2-40B4-BE49-F238E27FC236}">
                <a16:creationId xmlns:a16="http://schemas.microsoft.com/office/drawing/2014/main" id="{967BD6E2-0D4A-EA71-AC24-B2D1E5E34C4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440" y="2869708"/>
            <a:ext cx="1539567" cy="59552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47223" y="377160"/>
            <a:ext cx="78706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massive THANK YOU to our most recent sponsors. This fantastic support allowed us to purchase a </a:t>
            </a:r>
            <a:r>
              <a:rPr lang="en-US" b="1" dirty="0">
                <a:solidFill>
                  <a:schemeClr val="tx1"/>
                </a:solidFill>
              </a:rPr>
              <a:t>brand new double </a:t>
            </a:r>
            <a:r>
              <a:rPr lang="en-US" dirty="0">
                <a:solidFill>
                  <a:schemeClr val="tx1"/>
                </a:solidFill>
              </a:rPr>
              <a:t>(now named Jackie </a:t>
            </a:r>
            <a:r>
              <a:rPr lang="en-US" dirty="0" err="1">
                <a:solidFill>
                  <a:schemeClr val="tx1"/>
                </a:solidFill>
              </a:rPr>
              <a:t>Kiddle</a:t>
            </a:r>
            <a:r>
              <a:rPr lang="en-US" dirty="0">
                <a:solidFill>
                  <a:schemeClr val="tx1"/>
                </a:solidFill>
              </a:rPr>
              <a:t>) in time for Maadi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(where she won </a:t>
            </a:r>
            <a:r>
              <a:rPr lang="en-US" b="1" dirty="0">
                <a:solidFill>
                  <a:schemeClr val="tx1"/>
                </a:solidFill>
                <a:highlight>
                  <a:srgbClr val="FFFF00"/>
                </a:highlight>
              </a:rPr>
              <a:t>GOLD</a:t>
            </a:r>
            <a:r>
              <a:rPr lang="en-US" dirty="0">
                <a:solidFill>
                  <a:schemeClr val="tx1"/>
                </a:solidFill>
              </a:rPr>
              <a:t>)!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419FE07-414B-5BB6-6C8D-BA938C696F16}"/>
              </a:ext>
            </a:extLst>
          </p:cNvPr>
          <p:cNvSpPr txBox="1"/>
          <p:nvPr/>
        </p:nvSpPr>
        <p:spPr>
          <a:xfrm>
            <a:off x="897287" y="133211"/>
            <a:ext cx="8337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Thank you to our Exceptionally Generous Sponsors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3E1B32-EB2C-4308-6508-3353F7AD473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7441" y="2076516"/>
            <a:ext cx="1539567" cy="6783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7E45F40-4142-87A0-856C-25DB16DD87FA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23790" t="1679" r="8266"/>
          <a:stretch/>
        </p:blipFill>
        <p:spPr>
          <a:xfrm>
            <a:off x="6079187" y="1113431"/>
            <a:ext cx="2735300" cy="3737040"/>
          </a:xfrm>
          <a:prstGeom prst="rect">
            <a:avLst/>
          </a:prstGeom>
          <a:ln w="50800">
            <a:solidFill>
              <a:schemeClr val="accent5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2232</TotalTime>
  <Words>96</Words>
  <Application>Microsoft Office PowerPoint</Application>
  <PresentationFormat>On-screen Show (16:9)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Family</dc:title>
  <dc:creator>User1</dc:creator>
  <cp:lastModifiedBy>carrick lucas</cp:lastModifiedBy>
  <cp:revision>54</cp:revision>
  <dcterms:modified xsi:type="dcterms:W3CDTF">2024-04-07T04:45:35Z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b8e62fd-8656-424e-8661-07f58c3c8081_Enabled">
    <vt:lpwstr>true</vt:lpwstr>
  </property>
  <property fmtid="{D5CDD505-2E9C-101B-9397-08002B2CF9AE}" pid="3" name="MSIP_Label_eb8e62fd-8656-424e-8661-07f58c3c8081_SetDate">
    <vt:lpwstr>2024-02-06T08:43:01Z</vt:lpwstr>
  </property>
  <property fmtid="{D5CDD505-2E9C-101B-9397-08002B2CF9AE}" pid="4" name="MSIP_Label_eb8e62fd-8656-424e-8661-07f58c3c8081_Method">
    <vt:lpwstr>Standard</vt:lpwstr>
  </property>
  <property fmtid="{D5CDD505-2E9C-101B-9397-08002B2CF9AE}" pid="5" name="MSIP_Label_eb8e62fd-8656-424e-8661-07f58c3c8081_Name">
    <vt:lpwstr>UNCLASSIFIED</vt:lpwstr>
  </property>
  <property fmtid="{D5CDD505-2E9C-101B-9397-08002B2CF9AE}" pid="6" name="MSIP_Label_eb8e62fd-8656-424e-8661-07f58c3c8081_SiteId">
    <vt:lpwstr>5f93a2cf-4cc4-49d6-9ef9-d78a67690390</vt:lpwstr>
  </property>
  <property fmtid="{D5CDD505-2E9C-101B-9397-08002B2CF9AE}" pid="7" name="MSIP_Label_eb8e62fd-8656-424e-8661-07f58c3c8081_ActionId">
    <vt:lpwstr>3acea302-1cc4-44fe-b11e-4fd61aef094f</vt:lpwstr>
  </property>
  <property fmtid="{D5CDD505-2E9C-101B-9397-08002B2CF9AE}" pid="8" name="MSIP_Label_eb8e62fd-8656-424e-8661-07f58c3c8081_ContentBits">
    <vt:lpwstr>3</vt:lpwstr>
  </property>
  <property fmtid="{D5CDD505-2E9C-101B-9397-08002B2CF9AE}" pid="9" name="ClassificationContentMarkingFooterLocations">
    <vt:lpwstr>Simple Light:5</vt:lpwstr>
  </property>
  <property fmtid="{D5CDD505-2E9C-101B-9397-08002B2CF9AE}" pid="10" name="ClassificationContentMarkingFooterText">
    <vt:lpwstr>UNCLASSIFIED</vt:lpwstr>
  </property>
  <property fmtid="{D5CDD505-2E9C-101B-9397-08002B2CF9AE}" pid="11" name="ClassificationContentMarkingHeaderLocations">
    <vt:lpwstr>Simple Light:4</vt:lpwstr>
  </property>
  <property fmtid="{D5CDD505-2E9C-101B-9397-08002B2CF9AE}" pid="12" name="ClassificationContentMarkingHeaderText">
    <vt:lpwstr>UNCLASSIFIED</vt:lpwstr>
  </property>
</Properties>
</file>