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7560000" cx="10440000"/>
  <p:notesSz cx="6858000" cy="9144000"/>
  <p:embeddedFontLst>
    <p:embeddedFont>
      <p:font typeface="Quicksand"/>
      <p:regular r:id="rId32"/>
      <p:bold r:id="rId3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A4A3A4"/>
          </p15:clr>
        </p15:guide>
        <p15:guide id="2" pos="32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28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Quicksand-bold.fntdata"/><Relationship Id="rId10" Type="http://schemas.openxmlformats.org/officeDocument/2006/relationships/slide" Target="slides/slide5.xml"/><Relationship Id="rId32" Type="http://schemas.openxmlformats.org/officeDocument/2006/relationships/font" Target="fonts/Quicksand-regular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0e7fea662d_0_51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0e7fea662d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0e7fea662d_0_315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10e7fea662d_0_3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0e7fea662d_0_213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0e7fea662d_0_2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0e7fea662d_0_219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10e7fea662d_0_2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0e7fea662d_0_225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0e7fea662d_0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0e7fea662d_0_231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0e7fea662d_0_2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0e7fea662d_0_237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0e7fea662d_0_2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10e7fea662d_0_243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10e7fea662d_0_2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0e7fea662d_0_249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10e7fea662d_0_2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0e7fea662d_0_255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0e7fea662d_0_2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0e7fea662d_0_261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10e7fea662d_0_2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12804009f8_0_0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12804009f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0e7fea662d_0_75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10e7fea662d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0e7fea662d_0_273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0e7fea662d_0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0e7fea662d_0_279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10e7fea662d_0_2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10e7fea662d_0_285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10e7fea662d_0_2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10e7fea662d_0_291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10e7fea662d_0_2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10e7fea662d_0_297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10e7fea662d_0_2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10e7fea662d_0_303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10e7fea662d_0_3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e7fea662d_0_57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e7fea662d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0e7fea662d_0_63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0e7fea662d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0e7fea662d_0_69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0e7fea662d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0e7fea662d_0_195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0e7fea662d_0_1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0e7fea662d_0_201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0e7fea662d_0_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0e7fea662d_0_309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0e7fea662d_0_3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0e7fea662d_0_207:notes"/>
          <p:cNvSpPr/>
          <p:nvPr>
            <p:ph idx="2" type="sldImg"/>
          </p:nvPr>
        </p:nvSpPr>
        <p:spPr>
          <a:xfrm>
            <a:off x="1061631" y="685800"/>
            <a:ext cx="4735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0e7fea662d_0_2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5887" y="1094388"/>
            <a:ext cx="9728400" cy="3016800"/>
          </a:xfrm>
          <a:prstGeom prst="rect">
            <a:avLst/>
          </a:prstGeom>
        </p:spPr>
        <p:txBody>
          <a:bodyPr anchorCtr="0" anchor="b" bIns="114375" lIns="114375" spcFirstLastPara="1" rIns="114375" wrap="square" tIns="11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5878" y="4165643"/>
            <a:ext cx="9728400" cy="11649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5878" y="1625801"/>
            <a:ext cx="9728400" cy="2886000"/>
          </a:xfrm>
          <a:prstGeom prst="rect">
            <a:avLst/>
          </a:prstGeom>
        </p:spPr>
        <p:txBody>
          <a:bodyPr anchorCtr="0" anchor="b" bIns="114375" lIns="114375" spcFirstLastPara="1" rIns="114375" wrap="square" tIns="11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5878" y="4633192"/>
            <a:ext cx="9728400" cy="19119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5878" y="3161354"/>
            <a:ext cx="9728400" cy="12372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5878" y="654105"/>
            <a:ext cx="9728400" cy="8418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5878" y="1693927"/>
            <a:ext cx="9728400" cy="50214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5878" y="654105"/>
            <a:ext cx="9728400" cy="8418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5878" y="1693927"/>
            <a:ext cx="4567200" cy="50214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517307" y="1693927"/>
            <a:ext cx="4567200" cy="50214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5878" y="654105"/>
            <a:ext cx="9728400" cy="8418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5878" y="816630"/>
            <a:ext cx="3206100" cy="1110600"/>
          </a:xfrm>
          <a:prstGeom prst="rect">
            <a:avLst/>
          </a:prstGeom>
        </p:spPr>
        <p:txBody>
          <a:bodyPr anchorCtr="0" anchor="b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5878" y="2042457"/>
            <a:ext cx="3206100" cy="46731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9734" y="661638"/>
            <a:ext cx="7270200" cy="60126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220000" y="-184"/>
            <a:ext cx="5220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4375" lIns="114375" spcFirstLastPara="1" rIns="114375" wrap="square" tIns="1143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03130" y="1812541"/>
            <a:ext cx="4618500" cy="2178600"/>
          </a:xfrm>
          <a:prstGeom prst="rect">
            <a:avLst/>
          </a:prstGeom>
        </p:spPr>
        <p:txBody>
          <a:bodyPr anchorCtr="0" anchor="b" bIns="114375" lIns="114375" spcFirstLastPara="1" rIns="114375" wrap="square" tIns="114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03130" y="4120005"/>
            <a:ext cx="4618500" cy="1815300"/>
          </a:xfrm>
          <a:prstGeom prst="rect">
            <a:avLst/>
          </a:prstGeom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639587" y="1064257"/>
            <a:ext cx="4381200" cy="54312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5878" y="6218168"/>
            <a:ext cx="6849000" cy="8895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5878" y="654105"/>
            <a:ext cx="97284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4375" lIns="114375" spcFirstLastPara="1" rIns="114375" wrap="square" tIns="114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5878" y="1693927"/>
            <a:ext cx="97284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4375" lIns="114375" spcFirstLastPara="1" rIns="114375" wrap="square" tIns="114375">
            <a:norm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673279" y="6854072"/>
            <a:ext cx="6264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4375" lIns="114375" spcFirstLastPara="1" rIns="114375" wrap="square" tIns="114375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Year 1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2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2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t</a:t>
            </a: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o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3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3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are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4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4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4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for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5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5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of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6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6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6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too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7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7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7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her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8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8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28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see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9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9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9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have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0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30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30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said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1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31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31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here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my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2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32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32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they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3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33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33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come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4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34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34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one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5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35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35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two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6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36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36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look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7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37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37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you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8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38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38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like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the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6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I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7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he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8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8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s</a:t>
            </a: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he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9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9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w</a:t>
            </a: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e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0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0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was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/>
          <p:nvPr/>
        </p:nvSpPr>
        <p:spPr>
          <a:xfrm>
            <a:off x="402275" y="313306"/>
            <a:ext cx="9635400" cy="6752100"/>
          </a:xfrm>
          <a:prstGeom prst="heart">
            <a:avLst/>
          </a:prstGeom>
          <a:solidFill>
            <a:srgbClr val="F9CB9C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21"/>
          <p:cNvSpPr/>
          <p:nvPr/>
        </p:nvSpPr>
        <p:spPr>
          <a:xfrm>
            <a:off x="1389932" y="510969"/>
            <a:ext cx="7660200" cy="6554400"/>
          </a:xfrm>
          <a:prstGeom prst="heart">
            <a:avLst/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1"/>
          <p:cNvSpPr txBox="1"/>
          <p:nvPr/>
        </p:nvSpPr>
        <p:spPr>
          <a:xfrm>
            <a:off x="1473250" y="2400850"/>
            <a:ext cx="7604700" cy="19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0">
                <a:latin typeface="Quicksand"/>
                <a:ea typeface="Quicksand"/>
                <a:cs typeface="Quicksand"/>
                <a:sym typeface="Quicksand"/>
              </a:rPr>
              <a:t>do</a:t>
            </a:r>
            <a:endParaRPr sz="20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