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9" r:id="rId4"/>
    <p:sldId id="262" r:id="rId5"/>
    <p:sldId id="263" r:id="rId6"/>
    <p:sldId id="270" r:id="rId7"/>
    <p:sldId id="264" r:id="rId8"/>
    <p:sldId id="265" r:id="rId9"/>
    <p:sldId id="266" r:id="rId10"/>
    <p:sldId id="268" r:id="rId11"/>
    <p:sldId id="267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5930-E192-4F69-A725-DEC5D8437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RETAIL EVENT CATERING &amp; COVID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104E4-26CF-4BBE-BB8E-DE6EA53F1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Paul Marquardt – National Operations Support Manager – Spotless NZ</a:t>
            </a:r>
          </a:p>
        </p:txBody>
      </p:sp>
    </p:spTree>
    <p:extLst>
      <p:ext uri="{BB962C8B-B14F-4D97-AF65-F5344CB8AC3E}">
        <p14:creationId xmlns:p14="http://schemas.microsoft.com/office/powerpoint/2010/main" val="56006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941C-1BEA-4AF8-8943-71FDD4B2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KEEP YOUR TEAM UP TO DATE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CECFD5-D155-41A0-AC06-147EB0A27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3013" y="2277901"/>
            <a:ext cx="6120840" cy="4290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37FFA-CC52-489A-898F-29360877289C}"/>
              </a:ext>
            </a:extLst>
          </p:cNvPr>
          <p:cNvSpPr txBox="1"/>
          <p:nvPr/>
        </p:nvSpPr>
        <p:spPr>
          <a:xfrm>
            <a:off x="485192" y="2277901"/>
            <a:ext cx="486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Make people feel comfortable coming to  work by keeping them up to date and informed.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21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79BB-592D-4FE4-9D23-306C2248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Make your team feel safe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5C3A6B-4C1F-4A76-ADF5-1EA47119A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360" y="2251075"/>
            <a:ext cx="4892629" cy="40243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FCF7C6-3FF2-4F95-9EE6-BE3D68CB73DD}"/>
              </a:ext>
            </a:extLst>
          </p:cNvPr>
          <p:cNvSpPr txBox="1"/>
          <p:nvPr/>
        </p:nvSpPr>
        <p:spPr>
          <a:xfrm>
            <a:off x="597159" y="2057401"/>
            <a:ext cx="5038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Have the appropriate PPE available</a:t>
            </a:r>
          </a:p>
          <a:p>
            <a:r>
              <a:rPr lang="en-AU" dirty="0"/>
              <a:t>Gloves, Masks, Hats etc</a:t>
            </a:r>
          </a:p>
          <a:p>
            <a:endParaRPr lang="en-AU" dirty="0"/>
          </a:p>
          <a:p>
            <a:r>
              <a:rPr lang="en-AU" dirty="0"/>
              <a:t>Ensure staff know what to do to keep themselves and their guests safe</a:t>
            </a:r>
          </a:p>
        </p:txBody>
      </p:sp>
    </p:spTree>
    <p:extLst>
      <p:ext uri="{BB962C8B-B14F-4D97-AF65-F5344CB8AC3E}">
        <p14:creationId xmlns:p14="http://schemas.microsoft.com/office/powerpoint/2010/main" val="344839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C24E-2A81-49A3-8031-674BB71F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PHYSICAL ENVIRONMENT -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04D8-B967-44E1-A44F-140FB4331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Managing staff working where they would have been in close proximity to each other e.g. retail cooks on a fry line.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Lots of hand sanitising stations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Using similar virus shields like FOH cashier stations to segment work areas.</a:t>
            </a:r>
          </a:p>
          <a:p>
            <a:pPr marL="0" indent="0">
              <a:buNone/>
            </a:pPr>
            <a:r>
              <a:rPr lang="en-AU" dirty="0"/>
              <a:t>Designate work spaces with markings / tape</a:t>
            </a:r>
          </a:p>
          <a:p>
            <a:pPr marL="0" indent="0">
              <a:buNone/>
            </a:pPr>
            <a:r>
              <a:rPr lang="en-AU" dirty="0"/>
              <a:t>Tailor menu offerings so they can be safely produced – limited menus</a:t>
            </a:r>
          </a:p>
          <a:p>
            <a:pPr marL="0" indent="0">
              <a:buNone/>
            </a:pPr>
            <a:r>
              <a:rPr lang="en-AU" dirty="0"/>
              <a:t>Appropriate PPE available – gloves, masks.</a:t>
            </a:r>
          </a:p>
        </p:txBody>
      </p:sp>
    </p:spTree>
    <p:extLst>
      <p:ext uri="{BB962C8B-B14F-4D97-AF65-F5344CB8AC3E}">
        <p14:creationId xmlns:p14="http://schemas.microsoft.com/office/powerpoint/2010/main" val="78013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75F1-1608-480A-9FF5-25F4EE7A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REVENUE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45F5-A8A9-46D6-8CC3-AA47B2936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other catering options can you produce from your venue with idle capacity?</a:t>
            </a:r>
          </a:p>
          <a:p>
            <a:endParaRPr lang="en-AU" dirty="0"/>
          </a:p>
          <a:p>
            <a:r>
              <a:rPr lang="en-AU" dirty="0"/>
              <a:t>Precooked packaged meals delivered to local residents.</a:t>
            </a:r>
          </a:p>
          <a:p>
            <a:r>
              <a:rPr lang="en-AU" dirty="0"/>
              <a:t>Local business lunch packs – offer a service so that staff can stay at work and get lunch delivered.</a:t>
            </a:r>
          </a:p>
          <a:p>
            <a:r>
              <a:rPr lang="en-AU" dirty="0"/>
              <a:t>Partnerships with high street brands to help them increase production.</a:t>
            </a:r>
          </a:p>
          <a:p>
            <a:endParaRPr lang="en-AU" dirty="0"/>
          </a:p>
          <a:p>
            <a:r>
              <a:rPr lang="en-AU" dirty="0"/>
              <a:t>Using venues for alternate functions – Corporate suites become </a:t>
            </a:r>
            <a:r>
              <a:rPr lang="en-AU" dirty="0" err="1"/>
              <a:t>iso</a:t>
            </a:r>
            <a:r>
              <a:rPr lang="en-AU" dirty="0"/>
              <a:t>-offices.</a:t>
            </a:r>
          </a:p>
        </p:txBody>
      </p:sp>
    </p:spTree>
    <p:extLst>
      <p:ext uri="{BB962C8B-B14F-4D97-AF65-F5344CB8AC3E}">
        <p14:creationId xmlns:p14="http://schemas.microsoft.com/office/powerpoint/2010/main" val="32643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8B60835-0F0C-40B4-B360-4A3758A5E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63" y="506491"/>
            <a:ext cx="4383762" cy="58450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B6F3E-D637-4FEA-8AC6-82FF34BC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ITS TIME FOR INNOVATION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707697-2EDA-4269-B361-F33BAFD38646}"/>
              </a:ext>
            </a:extLst>
          </p:cNvPr>
          <p:cNvSpPr/>
          <p:nvPr/>
        </p:nvSpPr>
        <p:spPr>
          <a:xfrm rot="1187980">
            <a:off x="1092640" y="3028638"/>
            <a:ext cx="118872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39E00E6-E38E-43A1-8250-4CF7E969BD94}"/>
              </a:ext>
            </a:extLst>
          </p:cNvPr>
          <p:cNvSpPr/>
          <p:nvPr/>
        </p:nvSpPr>
        <p:spPr>
          <a:xfrm rot="11908143">
            <a:off x="1613468" y="2617856"/>
            <a:ext cx="118872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43FD2-315F-41DE-B0EA-FE47916F5DF2}"/>
              </a:ext>
            </a:extLst>
          </p:cNvPr>
          <p:cNvSpPr txBox="1"/>
          <p:nvPr/>
        </p:nvSpPr>
        <p:spPr>
          <a:xfrm>
            <a:off x="5292090" y="2057401"/>
            <a:ext cx="6214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My local Café – Zoom Espresso in Green Bay</a:t>
            </a:r>
          </a:p>
          <a:p>
            <a:endParaRPr lang="en-AU" dirty="0"/>
          </a:p>
          <a:p>
            <a:r>
              <a:rPr lang="en-AU" b="1" dirty="0"/>
              <a:t>Problem:</a:t>
            </a:r>
          </a:p>
          <a:p>
            <a:r>
              <a:rPr lang="en-AU" dirty="0"/>
              <a:t>How to serve customers who are 2 metres away?</a:t>
            </a:r>
          </a:p>
          <a:p>
            <a:endParaRPr lang="en-AU" dirty="0"/>
          </a:p>
          <a:p>
            <a:r>
              <a:rPr lang="en-AU" b="1" dirty="0"/>
              <a:t>Solution:</a:t>
            </a:r>
          </a:p>
          <a:p>
            <a:r>
              <a:rPr lang="en-AU" dirty="0"/>
              <a:t>A piece of 2x4 plank with a tray screwed to the end of it that slides in and out. </a:t>
            </a:r>
          </a:p>
          <a:p>
            <a:endParaRPr lang="en-AU" dirty="0"/>
          </a:p>
          <a:p>
            <a:r>
              <a:rPr lang="en-AU" dirty="0"/>
              <a:t>Coffee and the mobile </a:t>
            </a:r>
            <a:r>
              <a:rPr lang="en-AU" dirty="0" err="1"/>
              <a:t>eftpos</a:t>
            </a:r>
            <a:r>
              <a:rPr lang="en-AU" dirty="0"/>
              <a:t> goes out to the customer on the tray when the product is ready.</a:t>
            </a:r>
          </a:p>
          <a:p>
            <a:endParaRPr lang="en-AU" dirty="0"/>
          </a:p>
          <a:p>
            <a:r>
              <a:rPr lang="en-AU" dirty="0"/>
              <a:t>Line on the ground with the appropriate social distance space.</a:t>
            </a:r>
          </a:p>
        </p:txBody>
      </p:sp>
    </p:spTree>
    <p:extLst>
      <p:ext uri="{BB962C8B-B14F-4D97-AF65-F5344CB8AC3E}">
        <p14:creationId xmlns:p14="http://schemas.microsoft.com/office/powerpoint/2010/main" val="174870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7CDB-C988-4D32-B1E2-91F22B57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Lack of a management system causes risk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56E042-501E-41A8-9BC2-0A6F69865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657" y="2112962"/>
            <a:ext cx="6344686" cy="4445748"/>
          </a:xfrm>
        </p:spPr>
      </p:pic>
    </p:spTree>
    <p:extLst>
      <p:ext uri="{BB962C8B-B14F-4D97-AF65-F5344CB8AC3E}">
        <p14:creationId xmlns:p14="http://schemas.microsoft.com/office/powerpoint/2010/main" val="94640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7828-064F-43B4-AEF0-067619F55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Solving problems on service flows is important to sustain business through this period.</a:t>
            </a:r>
          </a:p>
          <a:p>
            <a:endParaRPr lang="en-AU" dirty="0"/>
          </a:p>
          <a:p>
            <a:r>
              <a:rPr lang="en-AU" dirty="0"/>
              <a:t>It will give your guests reassurance that you have their health and safety as a top priority, and give them confidence to return to your venue.</a:t>
            </a:r>
          </a:p>
          <a:p>
            <a:endParaRPr lang="en-AU" dirty="0"/>
          </a:p>
          <a:p>
            <a:r>
              <a:rPr lang="en-AU" dirty="0"/>
              <a:t>It will provide legislative bodies with evidence that venue delivery can be de-risked to allow larger crowds to be in venues more quickly.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EF8AA-728F-4DAC-885B-7923F7D8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ITS TIME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329561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3D1E-C649-42B7-B6E5-364DB0EE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PHYSICAL ENVIRONMENT – Service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7D3C5-7FC9-425C-8A8E-68B3CD81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2194560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Limit numbers in outlets / cafes / bars with appropriate distanced cues for entry. Floor markers at measured distances becoming very normal.</a:t>
            </a:r>
          </a:p>
          <a:p>
            <a:endParaRPr lang="en-AU" dirty="0"/>
          </a:p>
          <a:p>
            <a:r>
              <a:rPr lang="en-AU" dirty="0"/>
              <a:t>In some environments, Using buzzers for guests to collect product from a pick up station once their order is fulfilled.</a:t>
            </a:r>
          </a:p>
          <a:p>
            <a:endParaRPr lang="en-AU" dirty="0"/>
          </a:p>
          <a:p>
            <a:r>
              <a:rPr lang="en-AU" dirty="0"/>
              <a:t>Grab and go slides with patron flow monitored for distancing.</a:t>
            </a:r>
          </a:p>
          <a:p>
            <a:endParaRPr lang="en-AU" dirty="0"/>
          </a:p>
          <a:p>
            <a:r>
              <a:rPr lang="en-AU" dirty="0"/>
              <a:t>Think like Sushi Train! How can you get product out to customers</a:t>
            </a:r>
          </a:p>
          <a:p>
            <a:endParaRPr lang="en-AU" dirty="0"/>
          </a:p>
          <a:p>
            <a:r>
              <a:rPr lang="en-AU" dirty="0"/>
              <a:t>Cashless is the new norm</a:t>
            </a:r>
          </a:p>
        </p:txBody>
      </p:sp>
      <p:pic>
        <p:nvPicPr>
          <p:cNvPr id="1026" name="Picture 2" descr="9 Best Food,Restaurant,Cafe images | Restaurant, Buzzer, Amazon ...">
            <a:extLst>
              <a:ext uri="{FF2B5EF4-FFF2-40B4-BE49-F238E27FC236}">
                <a16:creationId xmlns:a16="http://schemas.microsoft.com/office/drawing/2014/main" id="{B75AB1B1-01AD-46C7-A47E-649919B0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3804098"/>
            <a:ext cx="1753740" cy="17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6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3A9D-DE73-40AE-9AEF-89436F65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Rippl</a:t>
            </a:r>
            <a:r>
              <a:rPr lang="en-AU" dirty="0"/>
              <a:t>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33A15-D557-49C0-A62F-1A266A111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012" y="194386"/>
            <a:ext cx="3416559" cy="6469227"/>
          </a:xfrm>
        </p:spPr>
      </p:pic>
    </p:spTree>
    <p:extLst>
      <p:ext uri="{BB962C8B-B14F-4D97-AF65-F5344CB8AC3E}">
        <p14:creationId xmlns:p14="http://schemas.microsoft.com/office/powerpoint/2010/main" val="127395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BA29-6006-4683-92BC-E894F7CE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2" y="764373"/>
            <a:ext cx="6434137" cy="1293028"/>
          </a:xfrm>
        </p:spPr>
        <p:txBody>
          <a:bodyPr>
            <a:normAutofit fontScale="90000"/>
          </a:bodyPr>
          <a:lstStyle/>
          <a:p>
            <a:r>
              <a:rPr lang="en-AU" dirty="0"/>
              <a:t>Digital signage with hand sanitiser at entry points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B835B-840D-4D0C-9557-C1215489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95" y="275778"/>
            <a:ext cx="4391218" cy="6297129"/>
          </a:xfrm>
        </p:spPr>
      </p:pic>
    </p:spTree>
    <p:extLst>
      <p:ext uri="{BB962C8B-B14F-4D97-AF65-F5344CB8AC3E}">
        <p14:creationId xmlns:p14="http://schemas.microsoft.com/office/powerpoint/2010/main" val="328325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4F0D-F756-4C3E-A41A-6464F5FB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FLOOR VINYLS AND SIGNAGE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F5D620-AAC4-4BDF-8CC9-97D1DDB6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058" y="1843901"/>
            <a:ext cx="8323883" cy="46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8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eeze Guard Enclosure">
            <a:extLst>
              <a:ext uri="{FF2B5EF4-FFF2-40B4-BE49-F238E27FC236}">
                <a16:creationId xmlns:a16="http://schemas.microsoft.com/office/drawing/2014/main" id="{7F611F59-AA3F-47A9-8271-46848D69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D92C1-CB56-4386-A9B2-CBA46FFB28FB}"/>
              </a:ext>
            </a:extLst>
          </p:cNvPr>
          <p:cNvSpPr txBox="1"/>
          <p:nvPr/>
        </p:nvSpPr>
        <p:spPr>
          <a:xfrm>
            <a:off x="6572249" y="602218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Sneeze Guard Barriers / Virus Shields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D4A35-D8CF-42D9-9BA3-4526A98E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03" y="2352426"/>
            <a:ext cx="5886029" cy="32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639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1062</TotalTime>
  <Words>462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Vapor Trail</vt:lpstr>
      <vt:lpstr>RETAIL EVENT CATERING &amp; COVID 19</vt:lpstr>
      <vt:lpstr>ITS TIME FOR INNOVATION</vt:lpstr>
      <vt:lpstr>Lack of a management system causes risk</vt:lpstr>
      <vt:lpstr>ITS TIME FOR INNOVATION</vt:lpstr>
      <vt:lpstr>PHYSICAL ENVIRONMENT – Service Flows</vt:lpstr>
      <vt:lpstr>Rippl APP</vt:lpstr>
      <vt:lpstr>Digital signage with hand sanitiser at entry points</vt:lpstr>
      <vt:lpstr>FLOOR VINYLS AND SIGNAGE</vt:lpstr>
      <vt:lpstr>PowerPoint Presentation</vt:lpstr>
      <vt:lpstr>KEEP YOUR TEAM UP TO DATE</vt:lpstr>
      <vt:lpstr>Make your team feel safe</vt:lpstr>
      <vt:lpstr>PHYSICAL ENVIRONMENT - STAFF</vt:lpstr>
      <vt:lpstr>NEW REVENUE STREAMS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EVENT CATERING &amp; COVID 19</dc:title>
  <dc:creator>Marquardt, Paul</dc:creator>
  <cp:lastModifiedBy>Sally-Anne Coates</cp:lastModifiedBy>
  <cp:revision>13</cp:revision>
  <dcterms:created xsi:type="dcterms:W3CDTF">2020-04-27T21:20:33Z</dcterms:created>
  <dcterms:modified xsi:type="dcterms:W3CDTF">2020-04-29T02:13:27Z</dcterms:modified>
</cp:coreProperties>
</file>