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</p:sldIdLst>
  <p:sldSz cy="5143500" cx="9144000"/>
  <p:notesSz cx="6858000" cy="9144000"/>
  <p:embeddedFontLst>
    <p:embeddedFont>
      <p:font typeface="Bebas Neue"/>
      <p:regular r:id="rId25"/>
    </p:embeddedFont>
    <p:embeddedFont>
      <p:font typeface="Advent Pro Medium"/>
      <p:regular r:id="rId26"/>
      <p:bold r:id="rId27"/>
      <p:italic r:id="rId28"/>
      <p:boldItalic r:id="rId29"/>
    </p:embeddedFont>
    <p:embeddedFont>
      <p:font typeface="Caveat Brush"/>
      <p:regular r:id="rId30"/>
    </p:embeddedFont>
    <p:embeddedFont>
      <p:font typeface="Advent Pro"/>
      <p:regular r:id="rId31"/>
      <p:bold r:id="rId32"/>
      <p:italic r:id="rId33"/>
      <p:boldItalic r:id="rId3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AdventProMedium-regular.fntdata"/><Relationship Id="rId25" Type="http://schemas.openxmlformats.org/officeDocument/2006/relationships/font" Target="fonts/BebasNeue-regular.fntdata"/><Relationship Id="rId28" Type="http://schemas.openxmlformats.org/officeDocument/2006/relationships/font" Target="fonts/AdventProMedium-italic.fntdata"/><Relationship Id="rId27" Type="http://schemas.openxmlformats.org/officeDocument/2006/relationships/font" Target="fonts/AdventProMedium-bold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AdventProMedium-boldItalic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AdventPro-regular.fntdata"/><Relationship Id="rId30" Type="http://schemas.openxmlformats.org/officeDocument/2006/relationships/font" Target="fonts/CaveatBrush-regular.fntdata"/><Relationship Id="rId11" Type="http://schemas.openxmlformats.org/officeDocument/2006/relationships/slide" Target="slides/slide7.xml"/><Relationship Id="rId33" Type="http://schemas.openxmlformats.org/officeDocument/2006/relationships/font" Target="fonts/AdventPro-italic.fntdata"/><Relationship Id="rId10" Type="http://schemas.openxmlformats.org/officeDocument/2006/relationships/slide" Target="slides/slide6.xml"/><Relationship Id="rId32" Type="http://schemas.openxmlformats.org/officeDocument/2006/relationships/font" Target="fonts/AdventPro-bold.fntdata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34" Type="http://schemas.openxmlformats.org/officeDocument/2006/relationships/font" Target="fonts/AdventPro-boldItalic.fntdata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d362d286f3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d362d286f3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17a4715a8e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17a4715a8e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17c9fb86717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17c9fb86717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17c9fb86717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17c9fb86717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17c9fb86717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17c9fb86717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17c9fb86717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17c9fb86717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17c9fb86717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17c9fb86717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17a4715a8ee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17a4715a8ee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17c9fb86717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17c9fb86717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1824f585ea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1824f585ea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17c9fb86717_0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17c9fb86717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d362d286f3_1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d362d286f3_1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e2812c4e9a_1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e2812c4e9a_1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17c9fb86717_0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17c9fb86717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17c9fb86717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17c9fb86717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f5e6f718c9_1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f5e6f718c9_1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d362d286f3_1_2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d362d286f3_1_2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17c9fb8671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17c9fb8671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d362d286f3_1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d362d286f3_1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17c9fb86717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17c9fb86717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2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2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2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2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hyperlink" Target="http://bit.ly/2Tynxth" TargetMode="External"/><Relationship Id="rId4" Type="http://schemas.openxmlformats.org/officeDocument/2006/relationships/hyperlink" Target="http://bit.ly/2TyoMsr" TargetMode="External"/><Relationship Id="rId5" Type="http://schemas.openxmlformats.org/officeDocument/2006/relationships/hyperlink" Target="http://bit.ly/2TtBDfr" TargetMode="Externa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2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2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13.png"/><Relationship Id="rId4" Type="http://schemas.openxmlformats.org/officeDocument/2006/relationships/image" Target="../media/image1.png"/><Relationship Id="rId5" Type="http://schemas.openxmlformats.org/officeDocument/2006/relationships/image" Target="../media/image4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/>
          <p:nvPr>
            <p:ph type="ctrTitle"/>
          </p:nvPr>
        </p:nvSpPr>
        <p:spPr>
          <a:xfrm>
            <a:off x="2040600" y="1554575"/>
            <a:ext cx="5063400" cy="2180400"/>
          </a:xfrm>
          <a:prstGeom prst="rect">
            <a:avLst/>
          </a:prstGeom>
          <a:effectLst>
            <a:outerShdw blurRad="57150" rotWithShape="0" algn="bl" dir="5400000" dist="19050">
              <a:schemeClr val="lt1">
                <a:alpha val="50000"/>
              </a:scheme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/>
        </p:txBody>
      </p:sp>
      <p:sp>
        <p:nvSpPr>
          <p:cNvPr id="10" name="Google Shape;10;p2"/>
          <p:cNvSpPr txBox="1"/>
          <p:nvPr>
            <p:ph idx="1" type="subTitle"/>
          </p:nvPr>
        </p:nvSpPr>
        <p:spPr>
          <a:xfrm>
            <a:off x="2392525" y="3880700"/>
            <a:ext cx="4359000" cy="409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 txBox="1"/>
          <p:nvPr>
            <p:ph hasCustomPrompt="1" type="title"/>
          </p:nvPr>
        </p:nvSpPr>
        <p:spPr>
          <a:xfrm>
            <a:off x="1284000" y="1642055"/>
            <a:ext cx="6576000" cy="1371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63" name="Google Shape;63;p11"/>
          <p:cNvSpPr txBox="1"/>
          <p:nvPr>
            <p:ph idx="1" type="subTitle"/>
          </p:nvPr>
        </p:nvSpPr>
        <p:spPr>
          <a:xfrm>
            <a:off x="1284000" y="3013655"/>
            <a:ext cx="6576000" cy="18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pic>
        <p:nvPicPr>
          <p:cNvPr id="64" name="Google Shape;64;p11"/>
          <p:cNvPicPr preferRelativeResize="0"/>
          <p:nvPr/>
        </p:nvPicPr>
        <p:blipFill rotWithShape="1">
          <a:blip r:embed="rId3">
            <a:alphaModFix/>
          </a:blip>
          <a:srcRect b="-4522" l="17320" r="33984" t="24330"/>
          <a:stretch/>
        </p:blipFill>
        <p:spPr>
          <a:xfrm>
            <a:off x="7676450" y="0"/>
            <a:ext cx="1467552" cy="1359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noFill/>
      </p:bgPr>
    </p:bg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BLANK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3"/>
          <p:cNvPicPr preferRelativeResize="0"/>
          <p:nvPr/>
        </p:nvPicPr>
        <p:blipFill rotWithShape="1">
          <a:blip r:embed="rId3">
            <a:alphaModFix/>
          </a:blip>
          <a:srcRect b="32624" l="40926" r="4627" t="4624"/>
          <a:stretch/>
        </p:blipFill>
        <p:spPr>
          <a:xfrm>
            <a:off x="0" y="3104650"/>
            <a:ext cx="3144850" cy="2038851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3"/>
          <p:cNvSpPr txBox="1"/>
          <p:nvPr>
            <p:ph type="title"/>
          </p:nvPr>
        </p:nvSpPr>
        <p:spPr>
          <a:xfrm>
            <a:off x="2895938" y="1615618"/>
            <a:ext cx="2011800" cy="365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69" name="Google Shape;69;p13"/>
          <p:cNvSpPr txBox="1"/>
          <p:nvPr>
            <p:ph hasCustomPrompt="1" idx="2" type="title"/>
          </p:nvPr>
        </p:nvSpPr>
        <p:spPr>
          <a:xfrm>
            <a:off x="1682222" y="1499178"/>
            <a:ext cx="1041300" cy="8079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 sz="57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0" name="Google Shape;70;p13"/>
          <p:cNvSpPr txBox="1"/>
          <p:nvPr>
            <p:ph idx="1" type="subTitle"/>
          </p:nvPr>
        </p:nvSpPr>
        <p:spPr>
          <a:xfrm>
            <a:off x="2895938" y="2021700"/>
            <a:ext cx="20118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3"/>
          <p:cNvSpPr txBox="1"/>
          <p:nvPr>
            <p:ph idx="3" type="title"/>
          </p:nvPr>
        </p:nvSpPr>
        <p:spPr>
          <a:xfrm>
            <a:off x="6412188" y="1615618"/>
            <a:ext cx="2011800" cy="365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2" name="Google Shape;72;p13"/>
          <p:cNvSpPr txBox="1"/>
          <p:nvPr>
            <p:ph hasCustomPrompt="1" idx="4" type="title"/>
          </p:nvPr>
        </p:nvSpPr>
        <p:spPr>
          <a:xfrm>
            <a:off x="5198400" y="1499178"/>
            <a:ext cx="1041300" cy="8079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 sz="57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3" name="Google Shape;73;p13"/>
          <p:cNvSpPr txBox="1"/>
          <p:nvPr>
            <p:ph idx="5" type="subTitle"/>
          </p:nvPr>
        </p:nvSpPr>
        <p:spPr>
          <a:xfrm>
            <a:off x="6412188" y="2021700"/>
            <a:ext cx="20118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3"/>
          <p:cNvSpPr txBox="1"/>
          <p:nvPr>
            <p:ph idx="6" type="title"/>
          </p:nvPr>
        </p:nvSpPr>
        <p:spPr>
          <a:xfrm>
            <a:off x="2895938" y="3115756"/>
            <a:ext cx="2011800" cy="365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5" name="Google Shape;75;p13"/>
          <p:cNvSpPr txBox="1"/>
          <p:nvPr>
            <p:ph hasCustomPrompt="1" idx="7" type="title"/>
          </p:nvPr>
        </p:nvSpPr>
        <p:spPr>
          <a:xfrm>
            <a:off x="1682222" y="2954903"/>
            <a:ext cx="1041300" cy="8079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 sz="57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6" name="Google Shape;76;p13"/>
          <p:cNvSpPr txBox="1"/>
          <p:nvPr>
            <p:ph idx="8" type="subTitle"/>
          </p:nvPr>
        </p:nvSpPr>
        <p:spPr>
          <a:xfrm>
            <a:off x="2895938" y="3521838"/>
            <a:ext cx="20118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3"/>
          <p:cNvSpPr txBox="1"/>
          <p:nvPr>
            <p:ph idx="9" type="title"/>
          </p:nvPr>
        </p:nvSpPr>
        <p:spPr>
          <a:xfrm>
            <a:off x="6412188" y="3115756"/>
            <a:ext cx="2011800" cy="365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8" name="Google Shape;78;p13"/>
          <p:cNvSpPr txBox="1"/>
          <p:nvPr>
            <p:ph hasCustomPrompt="1" idx="13" type="title"/>
          </p:nvPr>
        </p:nvSpPr>
        <p:spPr>
          <a:xfrm>
            <a:off x="5198400" y="2954903"/>
            <a:ext cx="1041300" cy="8079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 sz="57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9" name="Google Shape;79;p13"/>
          <p:cNvSpPr txBox="1"/>
          <p:nvPr>
            <p:ph idx="14" type="subTitle"/>
          </p:nvPr>
        </p:nvSpPr>
        <p:spPr>
          <a:xfrm>
            <a:off x="6412188" y="3521838"/>
            <a:ext cx="20118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3"/>
          <p:cNvSpPr txBox="1"/>
          <p:nvPr>
            <p:ph idx="15" type="title"/>
          </p:nvPr>
        </p:nvSpPr>
        <p:spPr>
          <a:xfrm>
            <a:off x="720000" y="421102"/>
            <a:ext cx="7704000" cy="457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grpSp>
        <p:nvGrpSpPr>
          <p:cNvPr id="81" name="Google Shape;81;p13"/>
          <p:cNvGrpSpPr/>
          <p:nvPr/>
        </p:nvGrpSpPr>
        <p:grpSpPr>
          <a:xfrm>
            <a:off x="249218" y="566775"/>
            <a:ext cx="274314" cy="274315"/>
            <a:chOff x="325418" y="566775"/>
            <a:chExt cx="274314" cy="274315"/>
          </a:xfrm>
        </p:grpSpPr>
        <p:sp>
          <p:nvSpPr>
            <p:cNvPr id="82" name="Google Shape;82;p13"/>
            <p:cNvSpPr/>
            <p:nvPr/>
          </p:nvSpPr>
          <p:spPr>
            <a:xfrm>
              <a:off x="362375" y="566775"/>
              <a:ext cx="219455" cy="182881"/>
            </a:xfrm>
            <a:custGeom>
              <a:rect b="b" l="l" r="r" t="t"/>
              <a:pathLst>
                <a:path extrusionOk="0" h="3543" w="4388">
                  <a:moveTo>
                    <a:pt x="1891" y="0"/>
                  </a:moveTo>
                  <a:cubicBezTo>
                    <a:pt x="1661" y="0"/>
                    <a:pt x="1438" y="31"/>
                    <a:pt x="1238" y="90"/>
                  </a:cubicBezTo>
                  <a:cubicBezTo>
                    <a:pt x="250" y="816"/>
                    <a:pt x="0" y="2626"/>
                    <a:pt x="1167" y="3281"/>
                  </a:cubicBezTo>
                  <a:cubicBezTo>
                    <a:pt x="1419" y="3463"/>
                    <a:pt x="1703" y="3543"/>
                    <a:pt x="1989" y="3543"/>
                  </a:cubicBezTo>
                  <a:cubicBezTo>
                    <a:pt x="3164" y="3543"/>
                    <a:pt x="4387" y="2198"/>
                    <a:pt x="3679" y="1030"/>
                  </a:cubicBezTo>
                  <a:cubicBezTo>
                    <a:pt x="3442" y="321"/>
                    <a:pt x="2636" y="0"/>
                    <a:pt x="18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13"/>
            <p:cNvSpPr/>
            <p:nvPr/>
          </p:nvSpPr>
          <p:spPr>
            <a:xfrm rot="-5400000">
              <a:off x="352849" y="594208"/>
              <a:ext cx="219452" cy="274314"/>
            </a:xfrm>
            <a:custGeom>
              <a:rect b="b" l="l" r="r" t="t"/>
              <a:pathLst>
                <a:path extrusionOk="0" h="5518" w="4287">
                  <a:moveTo>
                    <a:pt x="643" y="0"/>
                  </a:moveTo>
                  <a:cubicBezTo>
                    <a:pt x="465" y="83"/>
                    <a:pt x="286" y="167"/>
                    <a:pt x="131" y="286"/>
                  </a:cubicBezTo>
                  <a:cubicBezTo>
                    <a:pt x="0" y="1488"/>
                    <a:pt x="274" y="2679"/>
                    <a:pt x="286" y="3893"/>
                  </a:cubicBezTo>
                  <a:cubicBezTo>
                    <a:pt x="274" y="4262"/>
                    <a:pt x="250" y="4989"/>
                    <a:pt x="238" y="5358"/>
                  </a:cubicBezTo>
                  <a:lnTo>
                    <a:pt x="369" y="5358"/>
                  </a:lnTo>
                  <a:cubicBezTo>
                    <a:pt x="394" y="5473"/>
                    <a:pt x="475" y="5518"/>
                    <a:pt x="579" y="5518"/>
                  </a:cubicBezTo>
                  <a:cubicBezTo>
                    <a:pt x="831" y="5518"/>
                    <a:pt x="1219" y="5259"/>
                    <a:pt x="1286" y="5108"/>
                  </a:cubicBezTo>
                  <a:cubicBezTo>
                    <a:pt x="2084" y="4322"/>
                    <a:pt x="3191" y="3989"/>
                    <a:pt x="4001" y="3250"/>
                  </a:cubicBezTo>
                  <a:cubicBezTo>
                    <a:pt x="4287" y="2488"/>
                    <a:pt x="3453" y="2226"/>
                    <a:pt x="3025" y="1810"/>
                  </a:cubicBezTo>
                  <a:cubicBezTo>
                    <a:pt x="2370" y="1048"/>
                    <a:pt x="1489" y="536"/>
                    <a:pt x="6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84" name="Google Shape;84;p13"/>
          <p:cNvPicPr preferRelativeResize="0"/>
          <p:nvPr/>
        </p:nvPicPr>
        <p:blipFill rotWithShape="1">
          <a:blip r:embed="rId4">
            <a:alphaModFix/>
          </a:blip>
          <a:srcRect b="-4522" l="17320" r="33984" t="24330"/>
          <a:stretch/>
        </p:blipFill>
        <p:spPr>
          <a:xfrm>
            <a:off x="7676450" y="0"/>
            <a:ext cx="1467552" cy="1359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CUSTOM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4"/>
          <p:cNvPicPr preferRelativeResize="0"/>
          <p:nvPr/>
        </p:nvPicPr>
        <p:blipFill rotWithShape="1">
          <a:blip r:embed="rId3">
            <a:alphaModFix/>
          </a:blip>
          <a:srcRect b="32624" l="40926" r="4627" t="4624"/>
          <a:stretch/>
        </p:blipFill>
        <p:spPr>
          <a:xfrm flipH="1">
            <a:off x="6619201" y="3506625"/>
            <a:ext cx="2524800" cy="163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4"/>
          <p:cNvPicPr preferRelativeResize="0"/>
          <p:nvPr/>
        </p:nvPicPr>
        <p:blipFill rotWithShape="1">
          <a:blip r:embed="rId3">
            <a:alphaModFix/>
          </a:blip>
          <a:srcRect b="32624" l="0" r="49726" t="4624"/>
          <a:stretch/>
        </p:blipFill>
        <p:spPr>
          <a:xfrm flipH="1">
            <a:off x="-7173" y="3506625"/>
            <a:ext cx="2331398" cy="1636875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4"/>
          <p:cNvSpPr txBox="1"/>
          <p:nvPr>
            <p:ph idx="1" type="subTitle"/>
          </p:nvPr>
        </p:nvSpPr>
        <p:spPr>
          <a:xfrm>
            <a:off x="2143050" y="4222500"/>
            <a:ext cx="4857900" cy="45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14"/>
          <p:cNvSpPr txBox="1"/>
          <p:nvPr>
            <p:ph type="title"/>
          </p:nvPr>
        </p:nvSpPr>
        <p:spPr>
          <a:xfrm>
            <a:off x="720000" y="425514"/>
            <a:ext cx="7704000" cy="457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grpSp>
        <p:nvGrpSpPr>
          <p:cNvPr id="90" name="Google Shape;90;p14"/>
          <p:cNvGrpSpPr/>
          <p:nvPr/>
        </p:nvGrpSpPr>
        <p:grpSpPr>
          <a:xfrm>
            <a:off x="249218" y="566775"/>
            <a:ext cx="274314" cy="274315"/>
            <a:chOff x="325418" y="566775"/>
            <a:chExt cx="274314" cy="274315"/>
          </a:xfrm>
        </p:grpSpPr>
        <p:sp>
          <p:nvSpPr>
            <p:cNvPr id="91" name="Google Shape;91;p14"/>
            <p:cNvSpPr/>
            <p:nvPr/>
          </p:nvSpPr>
          <p:spPr>
            <a:xfrm>
              <a:off x="362375" y="566775"/>
              <a:ext cx="219455" cy="182881"/>
            </a:xfrm>
            <a:custGeom>
              <a:rect b="b" l="l" r="r" t="t"/>
              <a:pathLst>
                <a:path extrusionOk="0" h="3543" w="4388">
                  <a:moveTo>
                    <a:pt x="1891" y="0"/>
                  </a:moveTo>
                  <a:cubicBezTo>
                    <a:pt x="1661" y="0"/>
                    <a:pt x="1438" y="31"/>
                    <a:pt x="1238" y="90"/>
                  </a:cubicBezTo>
                  <a:cubicBezTo>
                    <a:pt x="250" y="816"/>
                    <a:pt x="0" y="2626"/>
                    <a:pt x="1167" y="3281"/>
                  </a:cubicBezTo>
                  <a:cubicBezTo>
                    <a:pt x="1419" y="3463"/>
                    <a:pt x="1703" y="3543"/>
                    <a:pt x="1989" y="3543"/>
                  </a:cubicBezTo>
                  <a:cubicBezTo>
                    <a:pt x="3164" y="3543"/>
                    <a:pt x="4387" y="2198"/>
                    <a:pt x="3679" y="1030"/>
                  </a:cubicBezTo>
                  <a:cubicBezTo>
                    <a:pt x="3442" y="321"/>
                    <a:pt x="2636" y="0"/>
                    <a:pt x="18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" name="Google Shape;92;p14"/>
            <p:cNvSpPr/>
            <p:nvPr/>
          </p:nvSpPr>
          <p:spPr>
            <a:xfrm rot="-5400000">
              <a:off x="352849" y="594208"/>
              <a:ext cx="219452" cy="274314"/>
            </a:xfrm>
            <a:custGeom>
              <a:rect b="b" l="l" r="r" t="t"/>
              <a:pathLst>
                <a:path extrusionOk="0" h="5518" w="4287">
                  <a:moveTo>
                    <a:pt x="643" y="0"/>
                  </a:moveTo>
                  <a:cubicBezTo>
                    <a:pt x="465" y="83"/>
                    <a:pt x="286" y="167"/>
                    <a:pt x="131" y="286"/>
                  </a:cubicBezTo>
                  <a:cubicBezTo>
                    <a:pt x="0" y="1488"/>
                    <a:pt x="274" y="2679"/>
                    <a:pt x="286" y="3893"/>
                  </a:cubicBezTo>
                  <a:cubicBezTo>
                    <a:pt x="274" y="4262"/>
                    <a:pt x="250" y="4989"/>
                    <a:pt x="238" y="5358"/>
                  </a:cubicBezTo>
                  <a:lnTo>
                    <a:pt x="369" y="5358"/>
                  </a:lnTo>
                  <a:cubicBezTo>
                    <a:pt x="394" y="5473"/>
                    <a:pt x="475" y="5518"/>
                    <a:pt x="579" y="5518"/>
                  </a:cubicBezTo>
                  <a:cubicBezTo>
                    <a:pt x="831" y="5518"/>
                    <a:pt x="1219" y="5259"/>
                    <a:pt x="1286" y="5108"/>
                  </a:cubicBezTo>
                  <a:cubicBezTo>
                    <a:pt x="2084" y="4322"/>
                    <a:pt x="3191" y="3989"/>
                    <a:pt x="4001" y="3250"/>
                  </a:cubicBezTo>
                  <a:cubicBezTo>
                    <a:pt x="4287" y="2488"/>
                    <a:pt x="3453" y="2226"/>
                    <a:pt x="3025" y="1810"/>
                  </a:cubicBezTo>
                  <a:cubicBezTo>
                    <a:pt x="2370" y="1048"/>
                    <a:pt x="1489" y="536"/>
                    <a:pt x="6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93" name="Google Shape;93;p14"/>
          <p:cNvPicPr preferRelativeResize="0"/>
          <p:nvPr/>
        </p:nvPicPr>
        <p:blipFill rotWithShape="1">
          <a:blip r:embed="rId4">
            <a:alphaModFix/>
          </a:blip>
          <a:srcRect b="-4522" l="17320" r="33984" t="24330"/>
          <a:stretch/>
        </p:blipFill>
        <p:spPr>
          <a:xfrm>
            <a:off x="7676450" y="0"/>
            <a:ext cx="1467552" cy="1359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BLANK_1_1_1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5"/>
          <p:cNvSpPr txBox="1"/>
          <p:nvPr>
            <p:ph type="title"/>
          </p:nvPr>
        </p:nvSpPr>
        <p:spPr>
          <a:xfrm>
            <a:off x="720000" y="3115538"/>
            <a:ext cx="2336400" cy="365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96" name="Google Shape;96;p15"/>
          <p:cNvSpPr txBox="1"/>
          <p:nvPr>
            <p:ph idx="1" type="subTitle"/>
          </p:nvPr>
        </p:nvSpPr>
        <p:spPr>
          <a:xfrm>
            <a:off x="720000" y="3481238"/>
            <a:ext cx="2336400" cy="73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15"/>
          <p:cNvSpPr txBox="1"/>
          <p:nvPr>
            <p:ph idx="2" type="title"/>
          </p:nvPr>
        </p:nvSpPr>
        <p:spPr>
          <a:xfrm>
            <a:off x="3403800" y="3115538"/>
            <a:ext cx="2336400" cy="365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98" name="Google Shape;98;p15"/>
          <p:cNvSpPr txBox="1"/>
          <p:nvPr>
            <p:ph idx="3" type="subTitle"/>
          </p:nvPr>
        </p:nvSpPr>
        <p:spPr>
          <a:xfrm>
            <a:off x="3403800" y="3481238"/>
            <a:ext cx="2336400" cy="73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15"/>
          <p:cNvSpPr txBox="1"/>
          <p:nvPr>
            <p:ph idx="4" type="title"/>
          </p:nvPr>
        </p:nvSpPr>
        <p:spPr>
          <a:xfrm>
            <a:off x="6087600" y="3115538"/>
            <a:ext cx="2336400" cy="365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100" name="Google Shape;100;p15"/>
          <p:cNvSpPr txBox="1"/>
          <p:nvPr>
            <p:ph idx="5" type="subTitle"/>
          </p:nvPr>
        </p:nvSpPr>
        <p:spPr>
          <a:xfrm>
            <a:off x="6087600" y="3481238"/>
            <a:ext cx="2336400" cy="73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15"/>
          <p:cNvSpPr txBox="1"/>
          <p:nvPr>
            <p:ph idx="6" type="title"/>
          </p:nvPr>
        </p:nvSpPr>
        <p:spPr>
          <a:xfrm>
            <a:off x="720000" y="425514"/>
            <a:ext cx="7704000" cy="457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grpSp>
        <p:nvGrpSpPr>
          <p:cNvPr id="102" name="Google Shape;102;p15"/>
          <p:cNvGrpSpPr/>
          <p:nvPr/>
        </p:nvGrpSpPr>
        <p:grpSpPr>
          <a:xfrm>
            <a:off x="249218" y="566775"/>
            <a:ext cx="274314" cy="274315"/>
            <a:chOff x="325418" y="566775"/>
            <a:chExt cx="274314" cy="274315"/>
          </a:xfrm>
        </p:grpSpPr>
        <p:sp>
          <p:nvSpPr>
            <p:cNvPr id="103" name="Google Shape;103;p15"/>
            <p:cNvSpPr/>
            <p:nvPr/>
          </p:nvSpPr>
          <p:spPr>
            <a:xfrm>
              <a:off x="362375" y="566775"/>
              <a:ext cx="219455" cy="182881"/>
            </a:xfrm>
            <a:custGeom>
              <a:rect b="b" l="l" r="r" t="t"/>
              <a:pathLst>
                <a:path extrusionOk="0" h="3543" w="4388">
                  <a:moveTo>
                    <a:pt x="1891" y="0"/>
                  </a:moveTo>
                  <a:cubicBezTo>
                    <a:pt x="1661" y="0"/>
                    <a:pt x="1438" y="31"/>
                    <a:pt x="1238" y="90"/>
                  </a:cubicBezTo>
                  <a:cubicBezTo>
                    <a:pt x="250" y="816"/>
                    <a:pt x="0" y="2626"/>
                    <a:pt x="1167" y="3281"/>
                  </a:cubicBezTo>
                  <a:cubicBezTo>
                    <a:pt x="1419" y="3463"/>
                    <a:pt x="1703" y="3543"/>
                    <a:pt x="1989" y="3543"/>
                  </a:cubicBezTo>
                  <a:cubicBezTo>
                    <a:pt x="3164" y="3543"/>
                    <a:pt x="4387" y="2198"/>
                    <a:pt x="3679" y="1030"/>
                  </a:cubicBezTo>
                  <a:cubicBezTo>
                    <a:pt x="3442" y="321"/>
                    <a:pt x="2636" y="0"/>
                    <a:pt x="18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" name="Google Shape;104;p15"/>
            <p:cNvSpPr/>
            <p:nvPr/>
          </p:nvSpPr>
          <p:spPr>
            <a:xfrm rot="-5400000">
              <a:off x="352849" y="594208"/>
              <a:ext cx="219452" cy="274314"/>
            </a:xfrm>
            <a:custGeom>
              <a:rect b="b" l="l" r="r" t="t"/>
              <a:pathLst>
                <a:path extrusionOk="0" h="5518" w="4287">
                  <a:moveTo>
                    <a:pt x="643" y="0"/>
                  </a:moveTo>
                  <a:cubicBezTo>
                    <a:pt x="465" y="83"/>
                    <a:pt x="286" y="167"/>
                    <a:pt x="131" y="286"/>
                  </a:cubicBezTo>
                  <a:cubicBezTo>
                    <a:pt x="0" y="1488"/>
                    <a:pt x="274" y="2679"/>
                    <a:pt x="286" y="3893"/>
                  </a:cubicBezTo>
                  <a:cubicBezTo>
                    <a:pt x="274" y="4262"/>
                    <a:pt x="250" y="4989"/>
                    <a:pt x="238" y="5358"/>
                  </a:cubicBezTo>
                  <a:lnTo>
                    <a:pt x="369" y="5358"/>
                  </a:lnTo>
                  <a:cubicBezTo>
                    <a:pt x="394" y="5473"/>
                    <a:pt x="475" y="5518"/>
                    <a:pt x="579" y="5518"/>
                  </a:cubicBezTo>
                  <a:cubicBezTo>
                    <a:pt x="831" y="5518"/>
                    <a:pt x="1219" y="5259"/>
                    <a:pt x="1286" y="5108"/>
                  </a:cubicBezTo>
                  <a:cubicBezTo>
                    <a:pt x="2084" y="4322"/>
                    <a:pt x="3191" y="3989"/>
                    <a:pt x="4001" y="3250"/>
                  </a:cubicBezTo>
                  <a:cubicBezTo>
                    <a:pt x="4287" y="2488"/>
                    <a:pt x="3453" y="2226"/>
                    <a:pt x="3025" y="1810"/>
                  </a:cubicBezTo>
                  <a:cubicBezTo>
                    <a:pt x="2370" y="1048"/>
                    <a:pt x="1489" y="536"/>
                    <a:pt x="6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05" name="Google Shape;105;p15"/>
          <p:cNvPicPr preferRelativeResize="0"/>
          <p:nvPr/>
        </p:nvPicPr>
        <p:blipFill rotWithShape="1">
          <a:blip r:embed="rId3">
            <a:alphaModFix/>
          </a:blip>
          <a:srcRect b="-4522" l="17320" r="33984" t="24330"/>
          <a:stretch/>
        </p:blipFill>
        <p:spPr>
          <a:xfrm>
            <a:off x="7676450" y="0"/>
            <a:ext cx="1467552" cy="1359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BLANK_1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6"/>
          <p:cNvSpPr txBox="1"/>
          <p:nvPr>
            <p:ph type="title"/>
          </p:nvPr>
        </p:nvSpPr>
        <p:spPr>
          <a:xfrm>
            <a:off x="2069821" y="1677375"/>
            <a:ext cx="2011800" cy="365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108" name="Google Shape;108;p16"/>
          <p:cNvSpPr txBox="1"/>
          <p:nvPr>
            <p:ph idx="1" type="subTitle"/>
          </p:nvPr>
        </p:nvSpPr>
        <p:spPr>
          <a:xfrm>
            <a:off x="2069821" y="2043075"/>
            <a:ext cx="20118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" name="Google Shape;109;p16"/>
          <p:cNvSpPr txBox="1"/>
          <p:nvPr>
            <p:ph idx="2" type="title"/>
          </p:nvPr>
        </p:nvSpPr>
        <p:spPr>
          <a:xfrm>
            <a:off x="5921837" y="1686488"/>
            <a:ext cx="2011800" cy="365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110" name="Google Shape;110;p16"/>
          <p:cNvSpPr txBox="1"/>
          <p:nvPr>
            <p:ph idx="3" type="subTitle"/>
          </p:nvPr>
        </p:nvSpPr>
        <p:spPr>
          <a:xfrm>
            <a:off x="5921831" y="2052188"/>
            <a:ext cx="20118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16"/>
          <p:cNvSpPr txBox="1"/>
          <p:nvPr>
            <p:ph idx="4" type="title"/>
          </p:nvPr>
        </p:nvSpPr>
        <p:spPr>
          <a:xfrm>
            <a:off x="2069836" y="3409800"/>
            <a:ext cx="2011800" cy="365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112" name="Google Shape;112;p16"/>
          <p:cNvSpPr txBox="1"/>
          <p:nvPr>
            <p:ph idx="5" type="subTitle"/>
          </p:nvPr>
        </p:nvSpPr>
        <p:spPr>
          <a:xfrm>
            <a:off x="2069833" y="3775500"/>
            <a:ext cx="20118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16"/>
          <p:cNvSpPr txBox="1"/>
          <p:nvPr>
            <p:ph idx="6" type="title"/>
          </p:nvPr>
        </p:nvSpPr>
        <p:spPr>
          <a:xfrm>
            <a:off x="5921834" y="3377775"/>
            <a:ext cx="2011800" cy="365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114" name="Google Shape;114;p16"/>
          <p:cNvSpPr txBox="1"/>
          <p:nvPr>
            <p:ph idx="7" type="subTitle"/>
          </p:nvPr>
        </p:nvSpPr>
        <p:spPr>
          <a:xfrm>
            <a:off x="5921834" y="3743475"/>
            <a:ext cx="20118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5" name="Google Shape;115;p16"/>
          <p:cNvSpPr txBox="1"/>
          <p:nvPr>
            <p:ph idx="8" type="title"/>
          </p:nvPr>
        </p:nvSpPr>
        <p:spPr>
          <a:xfrm>
            <a:off x="720000" y="425514"/>
            <a:ext cx="7704000" cy="457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grpSp>
        <p:nvGrpSpPr>
          <p:cNvPr id="116" name="Google Shape;116;p16"/>
          <p:cNvGrpSpPr/>
          <p:nvPr/>
        </p:nvGrpSpPr>
        <p:grpSpPr>
          <a:xfrm>
            <a:off x="249218" y="566775"/>
            <a:ext cx="274314" cy="274315"/>
            <a:chOff x="325418" y="566775"/>
            <a:chExt cx="274314" cy="274315"/>
          </a:xfrm>
        </p:grpSpPr>
        <p:sp>
          <p:nvSpPr>
            <p:cNvPr id="117" name="Google Shape;117;p16"/>
            <p:cNvSpPr/>
            <p:nvPr/>
          </p:nvSpPr>
          <p:spPr>
            <a:xfrm>
              <a:off x="362375" y="566775"/>
              <a:ext cx="219455" cy="182881"/>
            </a:xfrm>
            <a:custGeom>
              <a:rect b="b" l="l" r="r" t="t"/>
              <a:pathLst>
                <a:path extrusionOk="0" h="3543" w="4388">
                  <a:moveTo>
                    <a:pt x="1891" y="0"/>
                  </a:moveTo>
                  <a:cubicBezTo>
                    <a:pt x="1661" y="0"/>
                    <a:pt x="1438" y="31"/>
                    <a:pt x="1238" y="90"/>
                  </a:cubicBezTo>
                  <a:cubicBezTo>
                    <a:pt x="250" y="816"/>
                    <a:pt x="0" y="2626"/>
                    <a:pt x="1167" y="3281"/>
                  </a:cubicBezTo>
                  <a:cubicBezTo>
                    <a:pt x="1419" y="3463"/>
                    <a:pt x="1703" y="3543"/>
                    <a:pt x="1989" y="3543"/>
                  </a:cubicBezTo>
                  <a:cubicBezTo>
                    <a:pt x="3164" y="3543"/>
                    <a:pt x="4387" y="2198"/>
                    <a:pt x="3679" y="1030"/>
                  </a:cubicBezTo>
                  <a:cubicBezTo>
                    <a:pt x="3442" y="321"/>
                    <a:pt x="2636" y="0"/>
                    <a:pt x="18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16"/>
            <p:cNvSpPr/>
            <p:nvPr/>
          </p:nvSpPr>
          <p:spPr>
            <a:xfrm rot="-5400000">
              <a:off x="352849" y="594208"/>
              <a:ext cx="219452" cy="274314"/>
            </a:xfrm>
            <a:custGeom>
              <a:rect b="b" l="l" r="r" t="t"/>
              <a:pathLst>
                <a:path extrusionOk="0" h="5518" w="4287">
                  <a:moveTo>
                    <a:pt x="643" y="0"/>
                  </a:moveTo>
                  <a:cubicBezTo>
                    <a:pt x="465" y="83"/>
                    <a:pt x="286" y="167"/>
                    <a:pt x="131" y="286"/>
                  </a:cubicBezTo>
                  <a:cubicBezTo>
                    <a:pt x="0" y="1488"/>
                    <a:pt x="274" y="2679"/>
                    <a:pt x="286" y="3893"/>
                  </a:cubicBezTo>
                  <a:cubicBezTo>
                    <a:pt x="274" y="4262"/>
                    <a:pt x="250" y="4989"/>
                    <a:pt x="238" y="5358"/>
                  </a:cubicBezTo>
                  <a:lnTo>
                    <a:pt x="369" y="5358"/>
                  </a:lnTo>
                  <a:cubicBezTo>
                    <a:pt x="394" y="5473"/>
                    <a:pt x="475" y="5518"/>
                    <a:pt x="579" y="5518"/>
                  </a:cubicBezTo>
                  <a:cubicBezTo>
                    <a:pt x="831" y="5518"/>
                    <a:pt x="1219" y="5259"/>
                    <a:pt x="1286" y="5108"/>
                  </a:cubicBezTo>
                  <a:cubicBezTo>
                    <a:pt x="2084" y="4322"/>
                    <a:pt x="3191" y="3989"/>
                    <a:pt x="4001" y="3250"/>
                  </a:cubicBezTo>
                  <a:cubicBezTo>
                    <a:pt x="4287" y="2488"/>
                    <a:pt x="3453" y="2226"/>
                    <a:pt x="3025" y="1810"/>
                  </a:cubicBezTo>
                  <a:cubicBezTo>
                    <a:pt x="2370" y="1048"/>
                    <a:pt x="1489" y="536"/>
                    <a:pt x="6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19" name="Google Shape;119;p16"/>
          <p:cNvPicPr preferRelativeResize="0"/>
          <p:nvPr/>
        </p:nvPicPr>
        <p:blipFill rotWithShape="1">
          <a:blip r:embed="rId3">
            <a:alphaModFix/>
          </a:blip>
          <a:srcRect b="-4522" l="17320" r="33984" t="24330"/>
          <a:stretch/>
        </p:blipFill>
        <p:spPr>
          <a:xfrm>
            <a:off x="7676450" y="0"/>
            <a:ext cx="1467552" cy="1359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BLANK_1_1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"/>
          <p:cNvSpPr txBox="1"/>
          <p:nvPr>
            <p:ph type="title"/>
          </p:nvPr>
        </p:nvSpPr>
        <p:spPr>
          <a:xfrm>
            <a:off x="720000" y="2036930"/>
            <a:ext cx="1828800" cy="274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122" name="Google Shape;122;p17"/>
          <p:cNvSpPr txBox="1"/>
          <p:nvPr>
            <p:ph idx="1" type="subTitle"/>
          </p:nvPr>
        </p:nvSpPr>
        <p:spPr>
          <a:xfrm>
            <a:off x="720000" y="2325457"/>
            <a:ext cx="18288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p17"/>
          <p:cNvSpPr txBox="1"/>
          <p:nvPr>
            <p:ph idx="2" type="title"/>
          </p:nvPr>
        </p:nvSpPr>
        <p:spPr>
          <a:xfrm>
            <a:off x="3657600" y="2036930"/>
            <a:ext cx="1828800" cy="274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124" name="Google Shape;124;p17"/>
          <p:cNvSpPr txBox="1"/>
          <p:nvPr>
            <p:ph idx="3" type="subTitle"/>
          </p:nvPr>
        </p:nvSpPr>
        <p:spPr>
          <a:xfrm>
            <a:off x="3657600" y="2325457"/>
            <a:ext cx="18288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5" name="Google Shape;125;p17"/>
          <p:cNvSpPr txBox="1"/>
          <p:nvPr>
            <p:ph idx="4" type="title"/>
          </p:nvPr>
        </p:nvSpPr>
        <p:spPr>
          <a:xfrm>
            <a:off x="720000" y="3905080"/>
            <a:ext cx="1828800" cy="274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126" name="Google Shape;126;p17"/>
          <p:cNvSpPr txBox="1"/>
          <p:nvPr>
            <p:ph idx="5" type="subTitle"/>
          </p:nvPr>
        </p:nvSpPr>
        <p:spPr>
          <a:xfrm>
            <a:off x="720000" y="4193607"/>
            <a:ext cx="18288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17"/>
          <p:cNvSpPr txBox="1"/>
          <p:nvPr>
            <p:ph idx="6" type="title"/>
          </p:nvPr>
        </p:nvSpPr>
        <p:spPr>
          <a:xfrm>
            <a:off x="3657600" y="3905080"/>
            <a:ext cx="1828800" cy="274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128" name="Google Shape;128;p17"/>
          <p:cNvSpPr txBox="1"/>
          <p:nvPr>
            <p:ph idx="7" type="subTitle"/>
          </p:nvPr>
        </p:nvSpPr>
        <p:spPr>
          <a:xfrm>
            <a:off x="3657600" y="4193607"/>
            <a:ext cx="18288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" name="Google Shape;129;p17"/>
          <p:cNvSpPr txBox="1"/>
          <p:nvPr>
            <p:ph idx="8" type="title"/>
          </p:nvPr>
        </p:nvSpPr>
        <p:spPr>
          <a:xfrm>
            <a:off x="6595195" y="2036930"/>
            <a:ext cx="1828800" cy="274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130" name="Google Shape;130;p17"/>
          <p:cNvSpPr txBox="1"/>
          <p:nvPr>
            <p:ph idx="9" type="subTitle"/>
          </p:nvPr>
        </p:nvSpPr>
        <p:spPr>
          <a:xfrm>
            <a:off x="6595195" y="2325457"/>
            <a:ext cx="18288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p17"/>
          <p:cNvSpPr txBox="1"/>
          <p:nvPr>
            <p:ph idx="13" type="title"/>
          </p:nvPr>
        </p:nvSpPr>
        <p:spPr>
          <a:xfrm>
            <a:off x="6595195" y="3905080"/>
            <a:ext cx="1828800" cy="274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132" name="Google Shape;132;p17"/>
          <p:cNvSpPr txBox="1"/>
          <p:nvPr>
            <p:ph idx="14" type="subTitle"/>
          </p:nvPr>
        </p:nvSpPr>
        <p:spPr>
          <a:xfrm>
            <a:off x="6595195" y="4193607"/>
            <a:ext cx="18288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3" name="Google Shape;133;p17"/>
          <p:cNvSpPr txBox="1"/>
          <p:nvPr>
            <p:ph idx="15" type="title"/>
          </p:nvPr>
        </p:nvSpPr>
        <p:spPr>
          <a:xfrm>
            <a:off x="720000" y="425514"/>
            <a:ext cx="7704000" cy="457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grpSp>
        <p:nvGrpSpPr>
          <p:cNvPr id="134" name="Google Shape;134;p17"/>
          <p:cNvGrpSpPr/>
          <p:nvPr/>
        </p:nvGrpSpPr>
        <p:grpSpPr>
          <a:xfrm>
            <a:off x="249218" y="566775"/>
            <a:ext cx="274314" cy="274315"/>
            <a:chOff x="325418" y="566775"/>
            <a:chExt cx="274314" cy="274315"/>
          </a:xfrm>
        </p:grpSpPr>
        <p:sp>
          <p:nvSpPr>
            <p:cNvPr id="135" name="Google Shape;135;p17"/>
            <p:cNvSpPr/>
            <p:nvPr/>
          </p:nvSpPr>
          <p:spPr>
            <a:xfrm>
              <a:off x="362375" y="566775"/>
              <a:ext cx="219455" cy="182881"/>
            </a:xfrm>
            <a:custGeom>
              <a:rect b="b" l="l" r="r" t="t"/>
              <a:pathLst>
                <a:path extrusionOk="0" h="3543" w="4388">
                  <a:moveTo>
                    <a:pt x="1891" y="0"/>
                  </a:moveTo>
                  <a:cubicBezTo>
                    <a:pt x="1661" y="0"/>
                    <a:pt x="1438" y="31"/>
                    <a:pt x="1238" y="90"/>
                  </a:cubicBezTo>
                  <a:cubicBezTo>
                    <a:pt x="250" y="816"/>
                    <a:pt x="0" y="2626"/>
                    <a:pt x="1167" y="3281"/>
                  </a:cubicBezTo>
                  <a:cubicBezTo>
                    <a:pt x="1419" y="3463"/>
                    <a:pt x="1703" y="3543"/>
                    <a:pt x="1989" y="3543"/>
                  </a:cubicBezTo>
                  <a:cubicBezTo>
                    <a:pt x="3164" y="3543"/>
                    <a:pt x="4387" y="2198"/>
                    <a:pt x="3679" y="1030"/>
                  </a:cubicBezTo>
                  <a:cubicBezTo>
                    <a:pt x="3442" y="321"/>
                    <a:pt x="2636" y="0"/>
                    <a:pt x="18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" name="Google Shape;136;p17"/>
            <p:cNvSpPr/>
            <p:nvPr/>
          </p:nvSpPr>
          <p:spPr>
            <a:xfrm rot="-5400000">
              <a:off x="352849" y="594208"/>
              <a:ext cx="219452" cy="274314"/>
            </a:xfrm>
            <a:custGeom>
              <a:rect b="b" l="l" r="r" t="t"/>
              <a:pathLst>
                <a:path extrusionOk="0" h="5518" w="4287">
                  <a:moveTo>
                    <a:pt x="643" y="0"/>
                  </a:moveTo>
                  <a:cubicBezTo>
                    <a:pt x="465" y="83"/>
                    <a:pt x="286" y="167"/>
                    <a:pt x="131" y="286"/>
                  </a:cubicBezTo>
                  <a:cubicBezTo>
                    <a:pt x="0" y="1488"/>
                    <a:pt x="274" y="2679"/>
                    <a:pt x="286" y="3893"/>
                  </a:cubicBezTo>
                  <a:cubicBezTo>
                    <a:pt x="274" y="4262"/>
                    <a:pt x="250" y="4989"/>
                    <a:pt x="238" y="5358"/>
                  </a:cubicBezTo>
                  <a:lnTo>
                    <a:pt x="369" y="5358"/>
                  </a:lnTo>
                  <a:cubicBezTo>
                    <a:pt x="394" y="5473"/>
                    <a:pt x="475" y="5518"/>
                    <a:pt x="579" y="5518"/>
                  </a:cubicBezTo>
                  <a:cubicBezTo>
                    <a:pt x="831" y="5518"/>
                    <a:pt x="1219" y="5259"/>
                    <a:pt x="1286" y="5108"/>
                  </a:cubicBezTo>
                  <a:cubicBezTo>
                    <a:pt x="2084" y="4322"/>
                    <a:pt x="3191" y="3989"/>
                    <a:pt x="4001" y="3250"/>
                  </a:cubicBezTo>
                  <a:cubicBezTo>
                    <a:pt x="4287" y="2488"/>
                    <a:pt x="3453" y="2226"/>
                    <a:pt x="3025" y="1810"/>
                  </a:cubicBezTo>
                  <a:cubicBezTo>
                    <a:pt x="2370" y="1048"/>
                    <a:pt x="1489" y="536"/>
                    <a:pt x="6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37" name="Google Shape;137;p17"/>
          <p:cNvPicPr preferRelativeResize="0"/>
          <p:nvPr/>
        </p:nvPicPr>
        <p:blipFill rotWithShape="1">
          <a:blip r:embed="rId3">
            <a:alphaModFix/>
          </a:blip>
          <a:srcRect b="-4522" l="17320" r="33984" t="24330"/>
          <a:stretch/>
        </p:blipFill>
        <p:spPr>
          <a:xfrm>
            <a:off x="7676450" y="0"/>
            <a:ext cx="1467552" cy="1359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BLANK_1_1_1_1_1_1_3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8"/>
          <p:cNvSpPr txBox="1"/>
          <p:nvPr>
            <p:ph hasCustomPrompt="1" type="title"/>
          </p:nvPr>
        </p:nvSpPr>
        <p:spPr>
          <a:xfrm>
            <a:off x="2353969" y="897560"/>
            <a:ext cx="1463100" cy="640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50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40" name="Google Shape;140;p18"/>
          <p:cNvSpPr txBox="1"/>
          <p:nvPr>
            <p:ph idx="1" type="subTitle"/>
          </p:nvPr>
        </p:nvSpPr>
        <p:spPr>
          <a:xfrm>
            <a:off x="2079619" y="1889838"/>
            <a:ext cx="2011800" cy="45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1" name="Google Shape;141;p18"/>
          <p:cNvSpPr txBox="1"/>
          <p:nvPr>
            <p:ph hasCustomPrompt="1" idx="2" type="title"/>
          </p:nvPr>
        </p:nvSpPr>
        <p:spPr>
          <a:xfrm>
            <a:off x="2353969" y="2856461"/>
            <a:ext cx="1463100" cy="640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50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42" name="Google Shape;142;p18"/>
          <p:cNvSpPr txBox="1"/>
          <p:nvPr>
            <p:ph idx="3" type="subTitle"/>
          </p:nvPr>
        </p:nvSpPr>
        <p:spPr>
          <a:xfrm>
            <a:off x="2079619" y="3861574"/>
            <a:ext cx="2011800" cy="45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3" name="Google Shape;143;p18"/>
          <p:cNvSpPr txBox="1"/>
          <p:nvPr>
            <p:ph hasCustomPrompt="1" idx="4" type="title"/>
          </p:nvPr>
        </p:nvSpPr>
        <p:spPr>
          <a:xfrm>
            <a:off x="5326931" y="897550"/>
            <a:ext cx="1463100" cy="640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50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44" name="Google Shape;144;p18"/>
          <p:cNvSpPr txBox="1"/>
          <p:nvPr>
            <p:ph idx="5" type="subTitle"/>
          </p:nvPr>
        </p:nvSpPr>
        <p:spPr>
          <a:xfrm>
            <a:off x="5052581" y="1889838"/>
            <a:ext cx="2011800" cy="45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45" name="Google Shape;145;p18"/>
          <p:cNvPicPr preferRelativeResize="0"/>
          <p:nvPr/>
        </p:nvPicPr>
        <p:blipFill rotWithShape="1">
          <a:blip r:embed="rId3">
            <a:alphaModFix/>
          </a:blip>
          <a:srcRect b="-4522" l="17320" r="33984" t="24330"/>
          <a:stretch/>
        </p:blipFill>
        <p:spPr>
          <a:xfrm>
            <a:off x="7676450" y="0"/>
            <a:ext cx="1467552" cy="1359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8"/>
          <p:cNvPicPr preferRelativeResize="0"/>
          <p:nvPr/>
        </p:nvPicPr>
        <p:blipFill rotWithShape="1">
          <a:blip r:embed="rId4">
            <a:alphaModFix/>
          </a:blip>
          <a:srcRect b="32624" l="40926" r="4627" t="4624"/>
          <a:stretch/>
        </p:blipFill>
        <p:spPr>
          <a:xfrm>
            <a:off x="0" y="3104650"/>
            <a:ext cx="3144850" cy="2038851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8"/>
          <p:cNvSpPr txBox="1"/>
          <p:nvPr>
            <p:ph hasCustomPrompt="1" idx="6" type="title"/>
          </p:nvPr>
        </p:nvSpPr>
        <p:spPr>
          <a:xfrm>
            <a:off x="5326931" y="2856461"/>
            <a:ext cx="1463100" cy="640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50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48" name="Google Shape;148;p18"/>
          <p:cNvSpPr txBox="1"/>
          <p:nvPr>
            <p:ph idx="7" type="subTitle"/>
          </p:nvPr>
        </p:nvSpPr>
        <p:spPr>
          <a:xfrm>
            <a:off x="5052581" y="3861574"/>
            <a:ext cx="2011800" cy="45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BLANK_1_1_1_1_1_1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9"/>
          <p:cNvSpPr txBox="1"/>
          <p:nvPr>
            <p:ph type="ctrTitle"/>
          </p:nvPr>
        </p:nvSpPr>
        <p:spPr>
          <a:xfrm>
            <a:off x="2429950" y="540000"/>
            <a:ext cx="4284000" cy="997800"/>
          </a:xfrm>
          <a:prstGeom prst="rect">
            <a:avLst/>
          </a:prstGeom>
          <a:effectLst>
            <a:outerShdw blurRad="57150" rotWithShape="0" algn="bl" dir="5400000" dist="19050">
              <a:schemeClr val="lt1">
                <a:alpha val="50000"/>
              </a:scheme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51" name="Google Shape;151;p19"/>
          <p:cNvSpPr txBox="1"/>
          <p:nvPr>
            <p:ph idx="1" type="subTitle"/>
          </p:nvPr>
        </p:nvSpPr>
        <p:spPr>
          <a:xfrm>
            <a:off x="2425075" y="1537800"/>
            <a:ext cx="4293900" cy="128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52" name="Google Shape;152;p19"/>
          <p:cNvSpPr txBox="1"/>
          <p:nvPr/>
        </p:nvSpPr>
        <p:spPr>
          <a:xfrm>
            <a:off x="2546100" y="3872100"/>
            <a:ext cx="40518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dvent Pro Medium"/>
                <a:ea typeface="Advent Pro Medium"/>
                <a:cs typeface="Advent Pro Medium"/>
                <a:sym typeface="Advent Pro Medium"/>
              </a:rPr>
              <a:t>CREDITS: This presentation template was created by </a:t>
            </a:r>
            <a:r>
              <a:rPr b="1" lang="en" sz="1200">
                <a:solidFill>
                  <a:schemeClr val="dk1"/>
                </a:solidFill>
                <a:uFill>
                  <a:noFill/>
                </a:uFill>
                <a:latin typeface="Advent Pro"/>
                <a:ea typeface="Advent Pro"/>
                <a:cs typeface="Advent Pro"/>
                <a:sym typeface="Advent Pro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Advent Pro Medium"/>
                <a:ea typeface="Advent Pro Medium"/>
                <a:cs typeface="Advent Pro Medium"/>
                <a:sym typeface="Advent Pro Medium"/>
              </a:rPr>
              <a:t>, including icons by </a:t>
            </a:r>
            <a:r>
              <a:rPr b="1" lang="en" sz="1200">
                <a:solidFill>
                  <a:schemeClr val="dk1"/>
                </a:solidFill>
                <a:uFill>
                  <a:noFill/>
                </a:uFill>
                <a:latin typeface="Advent Pro"/>
                <a:ea typeface="Advent Pro"/>
                <a:cs typeface="Advent Pro"/>
                <a:sym typeface="Advent Pro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Advent Pro Medium"/>
                <a:ea typeface="Advent Pro Medium"/>
                <a:cs typeface="Advent Pro Medium"/>
                <a:sym typeface="Advent Pro Medium"/>
              </a:rPr>
              <a:t>, and infographics &amp; images by </a:t>
            </a:r>
            <a:r>
              <a:rPr b="1" lang="en" sz="1200">
                <a:solidFill>
                  <a:schemeClr val="dk1"/>
                </a:solidFill>
                <a:uFill>
                  <a:noFill/>
                </a:uFill>
                <a:latin typeface="Advent Pro"/>
                <a:ea typeface="Advent Pro"/>
                <a:cs typeface="Advent Pro"/>
                <a:sym typeface="Advent Pro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endParaRPr b="1" sz="1200">
              <a:solidFill>
                <a:schemeClr val="dk1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BLANK_1_1_1_1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3"/>
          <p:cNvPicPr preferRelativeResize="0"/>
          <p:nvPr/>
        </p:nvPicPr>
        <p:blipFill rotWithShape="1">
          <a:blip r:embed="rId3">
            <a:alphaModFix/>
          </a:blip>
          <a:srcRect b="9903" l="25652" r="25652" t="9903"/>
          <a:stretch/>
        </p:blipFill>
        <p:spPr>
          <a:xfrm>
            <a:off x="3036325" y="540000"/>
            <a:ext cx="3071352" cy="2845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-11"/>
            <a:ext cx="914404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3"/>
          <p:cNvSpPr txBox="1"/>
          <p:nvPr>
            <p:ph type="title"/>
          </p:nvPr>
        </p:nvSpPr>
        <p:spPr>
          <a:xfrm>
            <a:off x="1234725" y="2335312"/>
            <a:ext cx="6674700" cy="857100"/>
          </a:xfrm>
          <a:prstGeom prst="rect">
            <a:avLst/>
          </a:prstGeom>
          <a:effectLst>
            <a:outerShdw blurRad="57150" rotWithShape="0" algn="bl" dir="5400000" dist="19050">
              <a:schemeClr val="lt1">
                <a:alpha val="50000"/>
              </a:scheme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2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hasCustomPrompt="1" idx="2" type="title"/>
          </p:nvPr>
        </p:nvSpPr>
        <p:spPr>
          <a:xfrm>
            <a:off x="3886275" y="1254925"/>
            <a:ext cx="1371600" cy="914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0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/>
          <p:nvPr>
            <p:ph idx="1" type="subTitle"/>
          </p:nvPr>
        </p:nvSpPr>
        <p:spPr>
          <a:xfrm>
            <a:off x="2286075" y="3233787"/>
            <a:ext cx="4572000" cy="36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BLANK_1_1_1_1_1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/>
          <p:nvPr>
            <p:ph type="title"/>
          </p:nvPr>
        </p:nvSpPr>
        <p:spPr>
          <a:xfrm>
            <a:off x="720000" y="425514"/>
            <a:ext cx="7704000" cy="457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" type="body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50"/>
            </a:lvl1pPr>
            <a:lvl2pPr indent="-3048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2pPr>
            <a:lvl3pPr indent="-3048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3pPr>
            <a:lvl4pPr indent="-3048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4pPr>
            <a:lvl5pPr indent="-3048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5pPr>
            <a:lvl6pPr indent="-3048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6pPr>
            <a:lvl7pPr indent="-3048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7pPr>
            <a:lvl8pPr indent="-3048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8pPr>
            <a:lvl9pPr indent="-3048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9pPr>
          </a:lstStyle>
          <a:p/>
        </p:txBody>
      </p:sp>
      <p:grpSp>
        <p:nvGrpSpPr>
          <p:cNvPr id="20" name="Google Shape;20;p4"/>
          <p:cNvGrpSpPr/>
          <p:nvPr/>
        </p:nvGrpSpPr>
        <p:grpSpPr>
          <a:xfrm>
            <a:off x="249218" y="566775"/>
            <a:ext cx="274314" cy="274315"/>
            <a:chOff x="325418" y="566775"/>
            <a:chExt cx="274314" cy="274315"/>
          </a:xfrm>
        </p:grpSpPr>
        <p:sp>
          <p:nvSpPr>
            <p:cNvPr id="21" name="Google Shape;21;p4"/>
            <p:cNvSpPr/>
            <p:nvPr/>
          </p:nvSpPr>
          <p:spPr>
            <a:xfrm>
              <a:off x="362375" y="566775"/>
              <a:ext cx="219455" cy="182881"/>
            </a:xfrm>
            <a:custGeom>
              <a:rect b="b" l="l" r="r" t="t"/>
              <a:pathLst>
                <a:path extrusionOk="0" h="3543" w="4388">
                  <a:moveTo>
                    <a:pt x="1891" y="0"/>
                  </a:moveTo>
                  <a:cubicBezTo>
                    <a:pt x="1661" y="0"/>
                    <a:pt x="1438" y="31"/>
                    <a:pt x="1238" y="90"/>
                  </a:cubicBezTo>
                  <a:cubicBezTo>
                    <a:pt x="250" y="816"/>
                    <a:pt x="0" y="2626"/>
                    <a:pt x="1167" y="3281"/>
                  </a:cubicBezTo>
                  <a:cubicBezTo>
                    <a:pt x="1419" y="3463"/>
                    <a:pt x="1703" y="3543"/>
                    <a:pt x="1989" y="3543"/>
                  </a:cubicBezTo>
                  <a:cubicBezTo>
                    <a:pt x="3164" y="3543"/>
                    <a:pt x="4387" y="2198"/>
                    <a:pt x="3679" y="1030"/>
                  </a:cubicBezTo>
                  <a:cubicBezTo>
                    <a:pt x="3442" y="321"/>
                    <a:pt x="2636" y="0"/>
                    <a:pt x="18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4"/>
            <p:cNvSpPr/>
            <p:nvPr/>
          </p:nvSpPr>
          <p:spPr>
            <a:xfrm rot="-5400000">
              <a:off x="352849" y="594208"/>
              <a:ext cx="219452" cy="274314"/>
            </a:xfrm>
            <a:custGeom>
              <a:rect b="b" l="l" r="r" t="t"/>
              <a:pathLst>
                <a:path extrusionOk="0" h="5518" w="4287">
                  <a:moveTo>
                    <a:pt x="643" y="0"/>
                  </a:moveTo>
                  <a:cubicBezTo>
                    <a:pt x="465" y="83"/>
                    <a:pt x="286" y="167"/>
                    <a:pt x="131" y="286"/>
                  </a:cubicBezTo>
                  <a:cubicBezTo>
                    <a:pt x="0" y="1488"/>
                    <a:pt x="274" y="2679"/>
                    <a:pt x="286" y="3893"/>
                  </a:cubicBezTo>
                  <a:cubicBezTo>
                    <a:pt x="274" y="4262"/>
                    <a:pt x="250" y="4989"/>
                    <a:pt x="238" y="5358"/>
                  </a:cubicBezTo>
                  <a:lnTo>
                    <a:pt x="369" y="5358"/>
                  </a:lnTo>
                  <a:cubicBezTo>
                    <a:pt x="394" y="5473"/>
                    <a:pt x="475" y="5518"/>
                    <a:pt x="579" y="5518"/>
                  </a:cubicBezTo>
                  <a:cubicBezTo>
                    <a:pt x="831" y="5518"/>
                    <a:pt x="1219" y="5259"/>
                    <a:pt x="1286" y="5108"/>
                  </a:cubicBezTo>
                  <a:cubicBezTo>
                    <a:pt x="2084" y="4322"/>
                    <a:pt x="3191" y="3989"/>
                    <a:pt x="4001" y="3250"/>
                  </a:cubicBezTo>
                  <a:cubicBezTo>
                    <a:pt x="4287" y="2488"/>
                    <a:pt x="3453" y="2226"/>
                    <a:pt x="3025" y="1810"/>
                  </a:cubicBezTo>
                  <a:cubicBezTo>
                    <a:pt x="2370" y="1048"/>
                    <a:pt x="1489" y="536"/>
                    <a:pt x="6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23" name="Google Shape;23;p4"/>
          <p:cNvPicPr preferRelativeResize="0"/>
          <p:nvPr/>
        </p:nvPicPr>
        <p:blipFill rotWithShape="1">
          <a:blip r:embed="rId3">
            <a:alphaModFix/>
          </a:blip>
          <a:srcRect b="-4522" l="17320" r="33984" t="24330"/>
          <a:stretch/>
        </p:blipFill>
        <p:spPr>
          <a:xfrm>
            <a:off x="7676450" y="0"/>
            <a:ext cx="1467552" cy="1359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/>
          <p:nvPr>
            <p:ph idx="1" type="subTitle"/>
          </p:nvPr>
        </p:nvSpPr>
        <p:spPr>
          <a:xfrm>
            <a:off x="1830175" y="2800354"/>
            <a:ext cx="1828800" cy="36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26" name="Google Shape;26;p5"/>
          <p:cNvSpPr txBox="1"/>
          <p:nvPr>
            <p:ph idx="2" type="subTitle"/>
          </p:nvPr>
        </p:nvSpPr>
        <p:spPr>
          <a:xfrm>
            <a:off x="5485050" y="2800354"/>
            <a:ext cx="1828800" cy="36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27" name="Google Shape;27;p5"/>
          <p:cNvSpPr txBox="1"/>
          <p:nvPr>
            <p:ph idx="3" type="subTitle"/>
          </p:nvPr>
        </p:nvSpPr>
        <p:spPr>
          <a:xfrm>
            <a:off x="1193113" y="3166050"/>
            <a:ext cx="3102900" cy="100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5"/>
          <p:cNvSpPr txBox="1"/>
          <p:nvPr>
            <p:ph idx="4" type="subTitle"/>
          </p:nvPr>
        </p:nvSpPr>
        <p:spPr>
          <a:xfrm>
            <a:off x="4847975" y="3166050"/>
            <a:ext cx="3102900" cy="100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type="title"/>
          </p:nvPr>
        </p:nvSpPr>
        <p:spPr>
          <a:xfrm>
            <a:off x="720000" y="425514"/>
            <a:ext cx="7704000" cy="457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grpSp>
        <p:nvGrpSpPr>
          <p:cNvPr id="30" name="Google Shape;30;p5"/>
          <p:cNvGrpSpPr/>
          <p:nvPr/>
        </p:nvGrpSpPr>
        <p:grpSpPr>
          <a:xfrm>
            <a:off x="249218" y="566775"/>
            <a:ext cx="274314" cy="274315"/>
            <a:chOff x="325418" y="566775"/>
            <a:chExt cx="274314" cy="274315"/>
          </a:xfrm>
        </p:grpSpPr>
        <p:sp>
          <p:nvSpPr>
            <p:cNvPr id="31" name="Google Shape;31;p5"/>
            <p:cNvSpPr/>
            <p:nvPr/>
          </p:nvSpPr>
          <p:spPr>
            <a:xfrm>
              <a:off x="362375" y="566775"/>
              <a:ext cx="219455" cy="182881"/>
            </a:xfrm>
            <a:custGeom>
              <a:rect b="b" l="l" r="r" t="t"/>
              <a:pathLst>
                <a:path extrusionOk="0" h="3543" w="4388">
                  <a:moveTo>
                    <a:pt x="1891" y="0"/>
                  </a:moveTo>
                  <a:cubicBezTo>
                    <a:pt x="1661" y="0"/>
                    <a:pt x="1438" y="31"/>
                    <a:pt x="1238" y="90"/>
                  </a:cubicBezTo>
                  <a:cubicBezTo>
                    <a:pt x="250" y="816"/>
                    <a:pt x="0" y="2626"/>
                    <a:pt x="1167" y="3281"/>
                  </a:cubicBezTo>
                  <a:cubicBezTo>
                    <a:pt x="1419" y="3463"/>
                    <a:pt x="1703" y="3543"/>
                    <a:pt x="1989" y="3543"/>
                  </a:cubicBezTo>
                  <a:cubicBezTo>
                    <a:pt x="3164" y="3543"/>
                    <a:pt x="4387" y="2198"/>
                    <a:pt x="3679" y="1030"/>
                  </a:cubicBezTo>
                  <a:cubicBezTo>
                    <a:pt x="3442" y="321"/>
                    <a:pt x="2636" y="0"/>
                    <a:pt x="18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5"/>
            <p:cNvSpPr/>
            <p:nvPr/>
          </p:nvSpPr>
          <p:spPr>
            <a:xfrm rot="-5400000">
              <a:off x="352849" y="594208"/>
              <a:ext cx="219452" cy="274314"/>
            </a:xfrm>
            <a:custGeom>
              <a:rect b="b" l="l" r="r" t="t"/>
              <a:pathLst>
                <a:path extrusionOk="0" h="5518" w="4287">
                  <a:moveTo>
                    <a:pt x="643" y="0"/>
                  </a:moveTo>
                  <a:cubicBezTo>
                    <a:pt x="465" y="83"/>
                    <a:pt x="286" y="167"/>
                    <a:pt x="131" y="286"/>
                  </a:cubicBezTo>
                  <a:cubicBezTo>
                    <a:pt x="0" y="1488"/>
                    <a:pt x="274" y="2679"/>
                    <a:pt x="286" y="3893"/>
                  </a:cubicBezTo>
                  <a:cubicBezTo>
                    <a:pt x="274" y="4262"/>
                    <a:pt x="250" y="4989"/>
                    <a:pt x="238" y="5358"/>
                  </a:cubicBezTo>
                  <a:lnTo>
                    <a:pt x="369" y="5358"/>
                  </a:lnTo>
                  <a:cubicBezTo>
                    <a:pt x="394" y="5473"/>
                    <a:pt x="475" y="5518"/>
                    <a:pt x="579" y="5518"/>
                  </a:cubicBezTo>
                  <a:cubicBezTo>
                    <a:pt x="831" y="5518"/>
                    <a:pt x="1219" y="5259"/>
                    <a:pt x="1286" y="5108"/>
                  </a:cubicBezTo>
                  <a:cubicBezTo>
                    <a:pt x="2084" y="4322"/>
                    <a:pt x="3191" y="3989"/>
                    <a:pt x="4001" y="3250"/>
                  </a:cubicBezTo>
                  <a:cubicBezTo>
                    <a:pt x="4287" y="2488"/>
                    <a:pt x="3453" y="2226"/>
                    <a:pt x="3025" y="1810"/>
                  </a:cubicBezTo>
                  <a:cubicBezTo>
                    <a:pt x="2370" y="1048"/>
                    <a:pt x="1489" y="536"/>
                    <a:pt x="6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33" name="Google Shape;33;p5"/>
          <p:cNvPicPr preferRelativeResize="0"/>
          <p:nvPr/>
        </p:nvPicPr>
        <p:blipFill rotWithShape="1">
          <a:blip r:embed="rId3">
            <a:alphaModFix/>
          </a:blip>
          <a:srcRect b="-4522" l="17320" r="33984" t="24330"/>
          <a:stretch/>
        </p:blipFill>
        <p:spPr>
          <a:xfrm>
            <a:off x="7676450" y="0"/>
            <a:ext cx="1467552" cy="1359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6"/>
          <p:cNvSpPr txBox="1"/>
          <p:nvPr>
            <p:ph type="title"/>
          </p:nvPr>
        </p:nvSpPr>
        <p:spPr>
          <a:xfrm>
            <a:off x="720000" y="425514"/>
            <a:ext cx="7704000" cy="457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grpSp>
        <p:nvGrpSpPr>
          <p:cNvPr id="36" name="Google Shape;36;p6"/>
          <p:cNvGrpSpPr/>
          <p:nvPr/>
        </p:nvGrpSpPr>
        <p:grpSpPr>
          <a:xfrm>
            <a:off x="249218" y="566775"/>
            <a:ext cx="274314" cy="274315"/>
            <a:chOff x="325418" y="566775"/>
            <a:chExt cx="274314" cy="274315"/>
          </a:xfrm>
        </p:grpSpPr>
        <p:sp>
          <p:nvSpPr>
            <p:cNvPr id="37" name="Google Shape;37;p6"/>
            <p:cNvSpPr/>
            <p:nvPr/>
          </p:nvSpPr>
          <p:spPr>
            <a:xfrm>
              <a:off x="362375" y="566775"/>
              <a:ext cx="219455" cy="182881"/>
            </a:xfrm>
            <a:custGeom>
              <a:rect b="b" l="l" r="r" t="t"/>
              <a:pathLst>
                <a:path extrusionOk="0" h="3543" w="4388">
                  <a:moveTo>
                    <a:pt x="1891" y="0"/>
                  </a:moveTo>
                  <a:cubicBezTo>
                    <a:pt x="1661" y="0"/>
                    <a:pt x="1438" y="31"/>
                    <a:pt x="1238" y="90"/>
                  </a:cubicBezTo>
                  <a:cubicBezTo>
                    <a:pt x="250" y="816"/>
                    <a:pt x="0" y="2626"/>
                    <a:pt x="1167" y="3281"/>
                  </a:cubicBezTo>
                  <a:cubicBezTo>
                    <a:pt x="1419" y="3463"/>
                    <a:pt x="1703" y="3543"/>
                    <a:pt x="1989" y="3543"/>
                  </a:cubicBezTo>
                  <a:cubicBezTo>
                    <a:pt x="3164" y="3543"/>
                    <a:pt x="4387" y="2198"/>
                    <a:pt x="3679" y="1030"/>
                  </a:cubicBezTo>
                  <a:cubicBezTo>
                    <a:pt x="3442" y="321"/>
                    <a:pt x="2636" y="0"/>
                    <a:pt x="18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" name="Google Shape;38;p6"/>
            <p:cNvSpPr/>
            <p:nvPr/>
          </p:nvSpPr>
          <p:spPr>
            <a:xfrm rot="-5400000">
              <a:off x="352849" y="594208"/>
              <a:ext cx="219452" cy="274314"/>
            </a:xfrm>
            <a:custGeom>
              <a:rect b="b" l="l" r="r" t="t"/>
              <a:pathLst>
                <a:path extrusionOk="0" h="5518" w="4287">
                  <a:moveTo>
                    <a:pt x="643" y="0"/>
                  </a:moveTo>
                  <a:cubicBezTo>
                    <a:pt x="465" y="83"/>
                    <a:pt x="286" y="167"/>
                    <a:pt x="131" y="286"/>
                  </a:cubicBezTo>
                  <a:cubicBezTo>
                    <a:pt x="0" y="1488"/>
                    <a:pt x="274" y="2679"/>
                    <a:pt x="286" y="3893"/>
                  </a:cubicBezTo>
                  <a:cubicBezTo>
                    <a:pt x="274" y="4262"/>
                    <a:pt x="250" y="4989"/>
                    <a:pt x="238" y="5358"/>
                  </a:cubicBezTo>
                  <a:lnTo>
                    <a:pt x="369" y="5358"/>
                  </a:lnTo>
                  <a:cubicBezTo>
                    <a:pt x="394" y="5473"/>
                    <a:pt x="475" y="5518"/>
                    <a:pt x="579" y="5518"/>
                  </a:cubicBezTo>
                  <a:cubicBezTo>
                    <a:pt x="831" y="5518"/>
                    <a:pt x="1219" y="5259"/>
                    <a:pt x="1286" y="5108"/>
                  </a:cubicBezTo>
                  <a:cubicBezTo>
                    <a:pt x="2084" y="4322"/>
                    <a:pt x="3191" y="3989"/>
                    <a:pt x="4001" y="3250"/>
                  </a:cubicBezTo>
                  <a:cubicBezTo>
                    <a:pt x="4287" y="2488"/>
                    <a:pt x="3453" y="2226"/>
                    <a:pt x="3025" y="1810"/>
                  </a:cubicBezTo>
                  <a:cubicBezTo>
                    <a:pt x="2370" y="1048"/>
                    <a:pt x="1489" y="536"/>
                    <a:pt x="6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39" name="Google Shape;39;p6"/>
          <p:cNvPicPr preferRelativeResize="0"/>
          <p:nvPr/>
        </p:nvPicPr>
        <p:blipFill rotWithShape="1">
          <a:blip r:embed="rId3">
            <a:alphaModFix/>
          </a:blip>
          <a:srcRect b="-4522" l="17320" r="33984" t="24330"/>
          <a:stretch/>
        </p:blipFill>
        <p:spPr>
          <a:xfrm>
            <a:off x="7676450" y="0"/>
            <a:ext cx="1467552" cy="1359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40;p6"/>
          <p:cNvPicPr preferRelativeResize="0"/>
          <p:nvPr/>
        </p:nvPicPr>
        <p:blipFill rotWithShape="1">
          <a:blip r:embed="rId4">
            <a:alphaModFix/>
          </a:blip>
          <a:srcRect b="32624" l="0" r="49726" t="4624"/>
          <a:stretch/>
        </p:blipFill>
        <p:spPr>
          <a:xfrm flipH="1">
            <a:off x="-7173" y="3506625"/>
            <a:ext cx="2331398" cy="1636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7"/>
          <p:cNvSpPr txBox="1"/>
          <p:nvPr>
            <p:ph type="title"/>
          </p:nvPr>
        </p:nvSpPr>
        <p:spPr>
          <a:xfrm>
            <a:off x="720000" y="425514"/>
            <a:ext cx="7704000" cy="457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43" name="Google Shape;43;p7"/>
          <p:cNvSpPr txBox="1"/>
          <p:nvPr>
            <p:ph idx="1" type="body"/>
          </p:nvPr>
        </p:nvSpPr>
        <p:spPr>
          <a:xfrm>
            <a:off x="720000" y="1152475"/>
            <a:ext cx="3852000" cy="3416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79400" lvl="0" marL="4572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●"/>
              <a:defRPr sz="1600">
                <a:solidFill>
                  <a:srgbClr val="434343"/>
                </a:solidFill>
              </a:defRPr>
            </a:lvl1pPr>
            <a:lvl2pPr indent="-2794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○"/>
              <a:defRPr>
                <a:solidFill>
                  <a:srgbClr val="434343"/>
                </a:solidFill>
              </a:defRPr>
            </a:lvl2pPr>
            <a:lvl3pPr indent="-2794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■"/>
              <a:defRPr>
                <a:solidFill>
                  <a:srgbClr val="434343"/>
                </a:solidFill>
              </a:defRPr>
            </a:lvl3pPr>
            <a:lvl4pPr indent="-2794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●"/>
              <a:defRPr>
                <a:solidFill>
                  <a:srgbClr val="434343"/>
                </a:solidFill>
              </a:defRPr>
            </a:lvl4pPr>
            <a:lvl5pPr indent="-3048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○"/>
              <a:defRPr>
                <a:solidFill>
                  <a:srgbClr val="434343"/>
                </a:solidFill>
              </a:defRPr>
            </a:lvl5pPr>
            <a:lvl6pPr indent="-3048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■"/>
              <a:defRPr>
                <a:solidFill>
                  <a:srgbClr val="434343"/>
                </a:solidFill>
              </a:defRPr>
            </a:lvl6pPr>
            <a:lvl7pPr indent="-27305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●"/>
              <a:defRPr>
                <a:solidFill>
                  <a:srgbClr val="434343"/>
                </a:solidFill>
              </a:defRPr>
            </a:lvl7pPr>
            <a:lvl8pPr indent="-27305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○"/>
              <a:defRPr>
                <a:solidFill>
                  <a:srgbClr val="434343"/>
                </a:solidFill>
              </a:defRPr>
            </a:lvl8pPr>
            <a:lvl9pPr indent="-2667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600"/>
              <a:buFont typeface="Open Sans"/>
              <a:buChar char="■"/>
              <a:defRPr>
                <a:solidFill>
                  <a:srgbClr val="434343"/>
                </a:solidFill>
              </a:defRPr>
            </a:lvl9pPr>
          </a:lstStyle>
          <a:p/>
        </p:txBody>
      </p:sp>
      <p:grpSp>
        <p:nvGrpSpPr>
          <p:cNvPr id="44" name="Google Shape;44;p7"/>
          <p:cNvGrpSpPr/>
          <p:nvPr/>
        </p:nvGrpSpPr>
        <p:grpSpPr>
          <a:xfrm>
            <a:off x="249218" y="566775"/>
            <a:ext cx="274314" cy="274315"/>
            <a:chOff x="325418" y="566775"/>
            <a:chExt cx="274314" cy="274315"/>
          </a:xfrm>
        </p:grpSpPr>
        <p:sp>
          <p:nvSpPr>
            <p:cNvPr id="45" name="Google Shape;45;p7"/>
            <p:cNvSpPr/>
            <p:nvPr/>
          </p:nvSpPr>
          <p:spPr>
            <a:xfrm>
              <a:off x="362375" y="566775"/>
              <a:ext cx="219455" cy="182881"/>
            </a:xfrm>
            <a:custGeom>
              <a:rect b="b" l="l" r="r" t="t"/>
              <a:pathLst>
                <a:path extrusionOk="0" h="3543" w="4388">
                  <a:moveTo>
                    <a:pt x="1891" y="0"/>
                  </a:moveTo>
                  <a:cubicBezTo>
                    <a:pt x="1661" y="0"/>
                    <a:pt x="1438" y="31"/>
                    <a:pt x="1238" y="90"/>
                  </a:cubicBezTo>
                  <a:cubicBezTo>
                    <a:pt x="250" y="816"/>
                    <a:pt x="0" y="2626"/>
                    <a:pt x="1167" y="3281"/>
                  </a:cubicBezTo>
                  <a:cubicBezTo>
                    <a:pt x="1419" y="3463"/>
                    <a:pt x="1703" y="3543"/>
                    <a:pt x="1989" y="3543"/>
                  </a:cubicBezTo>
                  <a:cubicBezTo>
                    <a:pt x="3164" y="3543"/>
                    <a:pt x="4387" y="2198"/>
                    <a:pt x="3679" y="1030"/>
                  </a:cubicBezTo>
                  <a:cubicBezTo>
                    <a:pt x="3442" y="321"/>
                    <a:pt x="2636" y="0"/>
                    <a:pt x="18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" name="Google Shape;46;p7"/>
            <p:cNvSpPr/>
            <p:nvPr/>
          </p:nvSpPr>
          <p:spPr>
            <a:xfrm rot="-5400000">
              <a:off x="352849" y="594208"/>
              <a:ext cx="219452" cy="274314"/>
            </a:xfrm>
            <a:custGeom>
              <a:rect b="b" l="l" r="r" t="t"/>
              <a:pathLst>
                <a:path extrusionOk="0" h="5518" w="4287">
                  <a:moveTo>
                    <a:pt x="643" y="0"/>
                  </a:moveTo>
                  <a:cubicBezTo>
                    <a:pt x="465" y="83"/>
                    <a:pt x="286" y="167"/>
                    <a:pt x="131" y="286"/>
                  </a:cubicBezTo>
                  <a:cubicBezTo>
                    <a:pt x="0" y="1488"/>
                    <a:pt x="274" y="2679"/>
                    <a:pt x="286" y="3893"/>
                  </a:cubicBezTo>
                  <a:cubicBezTo>
                    <a:pt x="274" y="4262"/>
                    <a:pt x="250" y="4989"/>
                    <a:pt x="238" y="5358"/>
                  </a:cubicBezTo>
                  <a:lnTo>
                    <a:pt x="369" y="5358"/>
                  </a:lnTo>
                  <a:cubicBezTo>
                    <a:pt x="394" y="5473"/>
                    <a:pt x="475" y="5518"/>
                    <a:pt x="579" y="5518"/>
                  </a:cubicBezTo>
                  <a:cubicBezTo>
                    <a:pt x="831" y="5518"/>
                    <a:pt x="1219" y="5259"/>
                    <a:pt x="1286" y="5108"/>
                  </a:cubicBezTo>
                  <a:cubicBezTo>
                    <a:pt x="2084" y="4322"/>
                    <a:pt x="3191" y="3989"/>
                    <a:pt x="4001" y="3250"/>
                  </a:cubicBezTo>
                  <a:cubicBezTo>
                    <a:pt x="4287" y="2488"/>
                    <a:pt x="3453" y="2226"/>
                    <a:pt x="3025" y="1810"/>
                  </a:cubicBezTo>
                  <a:cubicBezTo>
                    <a:pt x="2370" y="1048"/>
                    <a:pt x="1489" y="536"/>
                    <a:pt x="6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47" name="Google Shape;47;p7"/>
          <p:cNvPicPr preferRelativeResize="0"/>
          <p:nvPr/>
        </p:nvPicPr>
        <p:blipFill rotWithShape="1">
          <a:blip r:embed="rId3">
            <a:alphaModFix/>
          </a:blip>
          <a:srcRect b="-4522" l="17320" r="33984" t="24330"/>
          <a:stretch/>
        </p:blipFill>
        <p:spPr>
          <a:xfrm>
            <a:off x="7676450" y="0"/>
            <a:ext cx="1467552" cy="1359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8"/>
          <p:cNvPicPr preferRelativeResize="0"/>
          <p:nvPr/>
        </p:nvPicPr>
        <p:blipFill rotWithShape="1">
          <a:blip r:embed="rId4">
            <a:alphaModFix/>
          </a:blip>
          <a:srcRect b="32624" l="0" r="49726" t="4624"/>
          <a:stretch/>
        </p:blipFill>
        <p:spPr>
          <a:xfrm flipH="1">
            <a:off x="-7173" y="3506625"/>
            <a:ext cx="2331398" cy="163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8"/>
          <p:cNvPicPr preferRelativeResize="0"/>
          <p:nvPr/>
        </p:nvPicPr>
        <p:blipFill rotWithShape="1">
          <a:blip r:embed="rId4">
            <a:alphaModFix/>
          </a:blip>
          <a:srcRect b="32624" l="0" r="49726" t="4624"/>
          <a:stretch/>
        </p:blipFill>
        <p:spPr>
          <a:xfrm>
            <a:off x="6812602" y="3506625"/>
            <a:ext cx="2331398" cy="163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8"/>
          <p:cNvPicPr preferRelativeResize="0"/>
          <p:nvPr/>
        </p:nvPicPr>
        <p:blipFill rotWithShape="1">
          <a:blip r:embed="rId5">
            <a:alphaModFix/>
          </a:blip>
          <a:srcRect b="0" l="3643" r="3634" t="0"/>
          <a:stretch/>
        </p:blipFill>
        <p:spPr>
          <a:xfrm>
            <a:off x="332800" y="0"/>
            <a:ext cx="847839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8"/>
          <p:cNvSpPr txBox="1"/>
          <p:nvPr>
            <p:ph type="title"/>
          </p:nvPr>
        </p:nvSpPr>
        <p:spPr>
          <a:xfrm>
            <a:off x="2312525" y="1520250"/>
            <a:ext cx="4572000" cy="2103000"/>
          </a:xfrm>
          <a:prstGeom prst="rect">
            <a:avLst/>
          </a:prstGeom>
          <a:effectLst>
            <a:outerShdw blurRad="57150" rotWithShape="0" algn="bl" dir="5400000" dist="19050">
              <a:schemeClr val="lt1">
                <a:alpha val="50000"/>
              </a:scheme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0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2286000" y="1566000"/>
            <a:ext cx="4572000" cy="1280100"/>
          </a:xfrm>
          <a:prstGeom prst="rect">
            <a:avLst/>
          </a:prstGeom>
          <a:effectLst>
            <a:outerShdw blurRad="57150" rotWithShape="0" algn="bl" dir="5400000" dist="19050">
              <a:schemeClr val="lt1">
                <a:alpha val="50000"/>
              </a:scheme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120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56" name="Google Shape;56;p9"/>
          <p:cNvSpPr txBox="1"/>
          <p:nvPr>
            <p:ph idx="1" type="subTitle"/>
          </p:nvPr>
        </p:nvSpPr>
        <p:spPr>
          <a:xfrm>
            <a:off x="2459025" y="2846100"/>
            <a:ext cx="4225800" cy="73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0"/>
          <p:cNvSpPr txBox="1"/>
          <p:nvPr>
            <p:ph type="title"/>
          </p:nvPr>
        </p:nvSpPr>
        <p:spPr>
          <a:xfrm>
            <a:off x="720000" y="1157150"/>
            <a:ext cx="7704000" cy="572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pic>
        <p:nvPicPr>
          <p:cNvPr id="59" name="Google Shape;59;p10"/>
          <p:cNvPicPr preferRelativeResize="0"/>
          <p:nvPr/>
        </p:nvPicPr>
        <p:blipFill rotWithShape="1">
          <a:blip r:embed="rId3">
            <a:alphaModFix/>
          </a:blip>
          <a:srcRect b="32624" l="40926" r="4627" t="4624"/>
          <a:stretch/>
        </p:blipFill>
        <p:spPr>
          <a:xfrm>
            <a:off x="0" y="3104650"/>
            <a:ext cx="3144850" cy="2038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0"/>
          <p:cNvPicPr preferRelativeResize="0"/>
          <p:nvPr/>
        </p:nvPicPr>
        <p:blipFill rotWithShape="1">
          <a:blip r:embed="rId4">
            <a:alphaModFix/>
          </a:blip>
          <a:srcRect b="-4522" l="17320" r="33984" t="24330"/>
          <a:stretch/>
        </p:blipFill>
        <p:spPr>
          <a:xfrm>
            <a:off x="7676450" y="0"/>
            <a:ext cx="1467552" cy="1359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21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noFill/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720000" y="425514"/>
            <a:ext cx="7704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aveat Brush"/>
              <a:buNone/>
              <a:defRPr sz="3500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aveat Brush"/>
              <a:buNone/>
              <a:defRPr sz="3500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aveat Brush"/>
              <a:buNone/>
              <a:defRPr sz="3500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aveat Brush"/>
              <a:buNone/>
              <a:defRPr sz="3500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aveat Brush"/>
              <a:buNone/>
              <a:defRPr sz="3500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aveat Brush"/>
              <a:buNone/>
              <a:defRPr sz="3500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aveat Brush"/>
              <a:buNone/>
              <a:defRPr sz="3500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aveat Brush"/>
              <a:buNone/>
              <a:defRPr sz="3500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aveat Brush"/>
              <a:buNone/>
              <a:defRPr sz="3500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dvent Pro Medium"/>
              <a:buChar char="●"/>
              <a:defRPr>
                <a:solidFill>
                  <a:schemeClr val="lt1"/>
                </a:solidFill>
                <a:latin typeface="Advent Pro Medium"/>
                <a:ea typeface="Advent Pro Medium"/>
                <a:cs typeface="Advent Pro Medium"/>
                <a:sym typeface="Advent Pro Medium"/>
              </a:defRPr>
            </a:lvl1pPr>
            <a:lvl2pPr indent="-317500" lvl="1" marL="9144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dvent Pro Medium"/>
              <a:buChar char="○"/>
              <a:defRPr>
                <a:solidFill>
                  <a:schemeClr val="lt1"/>
                </a:solidFill>
                <a:latin typeface="Advent Pro Medium"/>
                <a:ea typeface="Advent Pro Medium"/>
                <a:cs typeface="Advent Pro Medium"/>
                <a:sym typeface="Advent Pro Medium"/>
              </a:defRPr>
            </a:lvl2pPr>
            <a:lvl3pPr indent="-317500" lvl="2" marL="13716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dvent Pro Medium"/>
              <a:buChar char="■"/>
              <a:defRPr>
                <a:solidFill>
                  <a:schemeClr val="lt1"/>
                </a:solidFill>
                <a:latin typeface="Advent Pro Medium"/>
                <a:ea typeface="Advent Pro Medium"/>
                <a:cs typeface="Advent Pro Medium"/>
                <a:sym typeface="Advent Pro Medium"/>
              </a:defRPr>
            </a:lvl3pPr>
            <a:lvl4pPr indent="-317500" lvl="3" marL="1828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dvent Pro Medium"/>
              <a:buChar char="●"/>
              <a:defRPr>
                <a:solidFill>
                  <a:schemeClr val="lt1"/>
                </a:solidFill>
                <a:latin typeface="Advent Pro Medium"/>
                <a:ea typeface="Advent Pro Medium"/>
                <a:cs typeface="Advent Pro Medium"/>
                <a:sym typeface="Advent Pro Medium"/>
              </a:defRPr>
            </a:lvl4pPr>
            <a:lvl5pPr indent="-317500" lvl="4" marL="22860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dvent Pro Medium"/>
              <a:buChar char="○"/>
              <a:defRPr>
                <a:solidFill>
                  <a:schemeClr val="lt1"/>
                </a:solidFill>
                <a:latin typeface="Advent Pro Medium"/>
                <a:ea typeface="Advent Pro Medium"/>
                <a:cs typeface="Advent Pro Medium"/>
                <a:sym typeface="Advent Pro Medium"/>
              </a:defRPr>
            </a:lvl5pPr>
            <a:lvl6pPr indent="-317500" lvl="5" marL="2743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dvent Pro Medium"/>
              <a:buChar char="■"/>
              <a:defRPr>
                <a:solidFill>
                  <a:schemeClr val="lt1"/>
                </a:solidFill>
                <a:latin typeface="Advent Pro Medium"/>
                <a:ea typeface="Advent Pro Medium"/>
                <a:cs typeface="Advent Pro Medium"/>
                <a:sym typeface="Advent Pro Medium"/>
              </a:defRPr>
            </a:lvl6pPr>
            <a:lvl7pPr indent="-317500" lvl="6" marL="32004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dvent Pro Medium"/>
              <a:buChar char="●"/>
              <a:defRPr>
                <a:solidFill>
                  <a:schemeClr val="lt1"/>
                </a:solidFill>
                <a:latin typeface="Advent Pro Medium"/>
                <a:ea typeface="Advent Pro Medium"/>
                <a:cs typeface="Advent Pro Medium"/>
                <a:sym typeface="Advent Pro Medium"/>
              </a:defRPr>
            </a:lvl7pPr>
            <a:lvl8pPr indent="-317500" lvl="7" marL="36576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dvent Pro Medium"/>
              <a:buChar char="○"/>
              <a:defRPr>
                <a:solidFill>
                  <a:schemeClr val="lt1"/>
                </a:solidFill>
                <a:latin typeface="Advent Pro Medium"/>
                <a:ea typeface="Advent Pro Medium"/>
                <a:cs typeface="Advent Pro Medium"/>
                <a:sym typeface="Advent Pro Medium"/>
              </a:defRPr>
            </a:lvl8pPr>
            <a:lvl9pPr indent="-317500" lvl="8" marL="41148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Advent Pro Medium"/>
              <a:buChar char="■"/>
              <a:defRPr>
                <a:solidFill>
                  <a:schemeClr val="lt1"/>
                </a:solidFill>
                <a:latin typeface="Advent Pro Medium"/>
                <a:ea typeface="Advent Pro Medium"/>
                <a:cs typeface="Advent Pro Medium"/>
                <a:sym typeface="Advent Pro Medium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Relationship Id="rId4" Type="http://schemas.openxmlformats.org/officeDocument/2006/relationships/image" Target="../media/image15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png"/><Relationship Id="rId4" Type="http://schemas.openxmlformats.org/officeDocument/2006/relationships/image" Target="../media/image14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png"/><Relationship Id="rId4" Type="http://schemas.openxmlformats.org/officeDocument/2006/relationships/image" Target="../media/image20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png"/><Relationship Id="rId4" Type="http://schemas.openxmlformats.org/officeDocument/2006/relationships/image" Target="../media/image21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0.png"/><Relationship Id="rId4" Type="http://schemas.openxmlformats.org/officeDocument/2006/relationships/image" Target="../media/image25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0.png"/><Relationship Id="rId4" Type="http://schemas.openxmlformats.org/officeDocument/2006/relationships/image" Target="../media/image24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0.png"/><Relationship Id="rId4" Type="http://schemas.openxmlformats.org/officeDocument/2006/relationships/image" Target="../media/image23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Relationship Id="rId4" Type="http://schemas.openxmlformats.org/officeDocument/2006/relationships/image" Target="../media/image2.png"/><Relationship Id="rId5" Type="http://schemas.openxmlformats.org/officeDocument/2006/relationships/image" Target="../media/image12.jpg"/><Relationship Id="rId6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Relationship Id="rId4" Type="http://schemas.openxmlformats.org/officeDocument/2006/relationships/image" Target="../media/image2.png"/><Relationship Id="rId5" Type="http://schemas.openxmlformats.org/officeDocument/2006/relationships/image" Target="../media/image16.jpg"/><Relationship Id="rId6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Relationship Id="rId4" Type="http://schemas.openxmlformats.org/officeDocument/2006/relationships/image" Target="../media/image19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2"/>
          <p:cNvSpPr txBox="1"/>
          <p:nvPr>
            <p:ph type="ctrTitle"/>
          </p:nvPr>
        </p:nvSpPr>
        <p:spPr>
          <a:xfrm>
            <a:off x="919950" y="1949075"/>
            <a:ext cx="7304100" cy="2180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0"/>
              <a:t>Maungatere</a:t>
            </a:r>
            <a:endParaRPr sz="1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0"/>
          </a:p>
        </p:txBody>
      </p:sp>
      <p:sp>
        <p:nvSpPr>
          <p:cNvPr id="160" name="Google Shape;160;p22"/>
          <p:cNvSpPr txBox="1"/>
          <p:nvPr>
            <p:ph idx="1" type="subTitle"/>
          </p:nvPr>
        </p:nvSpPr>
        <p:spPr>
          <a:xfrm>
            <a:off x="2355975" y="4538300"/>
            <a:ext cx="4359000" cy="409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story &amp; photographs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by Pūkeko class &amp; Andy Scott</a:t>
            </a:r>
            <a:endParaRPr/>
          </a:p>
        </p:txBody>
      </p:sp>
      <p:grpSp>
        <p:nvGrpSpPr>
          <p:cNvPr id="161" name="Google Shape;161;p22"/>
          <p:cNvGrpSpPr/>
          <p:nvPr/>
        </p:nvGrpSpPr>
        <p:grpSpPr>
          <a:xfrm>
            <a:off x="4114801" y="394270"/>
            <a:ext cx="914397" cy="914402"/>
            <a:chOff x="325418" y="566775"/>
            <a:chExt cx="274314" cy="274315"/>
          </a:xfrm>
        </p:grpSpPr>
        <p:sp>
          <p:nvSpPr>
            <p:cNvPr id="162" name="Google Shape;162;p22"/>
            <p:cNvSpPr/>
            <p:nvPr/>
          </p:nvSpPr>
          <p:spPr>
            <a:xfrm>
              <a:off x="362375" y="566775"/>
              <a:ext cx="219455" cy="182881"/>
            </a:xfrm>
            <a:custGeom>
              <a:rect b="b" l="l" r="r" t="t"/>
              <a:pathLst>
                <a:path extrusionOk="0" h="3543" w="4388">
                  <a:moveTo>
                    <a:pt x="1891" y="0"/>
                  </a:moveTo>
                  <a:cubicBezTo>
                    <a:pt x="1661" y="0"/>
                    <a:pt x="1438" y="31"/>
                    <a:pt x="1238" y="90"/>
                  </a:cubicBezTo>
                  <a:cubicBezTo>
                    <a:pt x="250" y="816"/>
                    <a:pt x="0" y="2626"/>
                    <a:pt x="1167" y="3281"/>
                  </a:cubicBezTo>
                  <a:cubicBezTo>
                    <a:pt x="1419" y="3463"/>
                    <a:pt x="1703" y="3543"/>
                    <a:pt x="1989" y="3543"/>
                  </a:cubicBezTo>
                  <a:cubicBezTo>
                    <a:pt x="3164" y="3543"/>
                    <a:pt x="4387" y="2198"/>
                    <a:pt x="3679" y="1030"/>
                  </a:cubicBezTo>
                  <a:cubicBezTo>
                    <a:pt x="3442" y="321"/>
                    <a:pt x="2636" y="0"/>
                    <a:pt x="18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" name="Google Shape;163;p22"/>
            <p:cNvSpPr/>
            <p:nvPr/>
          </p:nvSpPr>
          <p:spPr>
            <a:xfrm rot="-5400000">
              <a:off x="352849" y="594208"/>
              <a:ext cx="219452" cy="274314"/>
            </a:xfrm>
            <a:custGeom>
              <a:rect b="b" l="l" r="r" t="t"/>
              <a:pathLst>
                <a:path extrusionOk="0" h="5518" w="4287">
                  <a:moveTo>
                    <a:pt x="643" y="0"/>
                  </a:moveTo>
                  <a:cubicBezTo>
                    <a:pt x="465" y="83"/>
                    <a:pt x="286" y="167"/>
                    <a:pt x="131" y="286"/>
                  </a:cubicBezTo>
                  <a:cubicBezTo>
                    <a:pt x="0" y="1488"/>
                    <a:pt x="274" y="2679"/>
                    <a:pt x="286" y="3893"/>
                  </a:cubicBezTo>
                  <a:cubicBezTo>
                    <a:pt x="274" y="4262"/>
                    <a:pt x="250" y="4989"/>
                    <a:pt x="238" y="5358"/>
                  </a:cubicBezTo>
                  <a:lnTo>
                    <a:pt x="369" y="5358"/>
                  </a:lnTo>
                  <a:cubicBezTo>
                    <a:pt x="394" y="5473"/>
                    <a:pt x="475" y="5518"/>
                    <a:pt x="579" y="5518"/>
                  </a:cubicBezTo>
                  <a:cubicBezTo>
                    <a:pt x="831" y="5518"/>
                    <a:pt x="1219" y="5259"/>
                    <a:pt x="1286" y="5108"/>
                  </a:cubicBezTo>
                  <a:cubicBezTo>
                    <a:pt x="2084" y="4322"/>
                    <a:pt x="3191" y="3989"/>
                    <a:pt x="4001" y="3250"/>
                  </a:cubicBezTo>
                  <a:cubicBezTo>
                    <a:pt x="4287" y="2488"/>
                    <a:pt x="3453" y="2226"/>
                    <a:pt x="3025" y="1810"/>
                  </a:cubicBezTo>
                  <a:cubicBezTo>
                    <a:pt x="2370" y="1048"/>
                    <a:pt x="1489" y="536"/>
                    <a:pt x="6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1"/>
          <p:cNvSpPr txBox="1"/>
          <p:nvPr>
            <p:ph type="title"/>
          </p:nvPr>
        </p:nvSpPr>
        <p:spPr>
          <a:xfrm>
            <a:off x="720000" y="273114"/>
            <a:ext cx="7704000" cy="4572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600">
                <a:solidFill>
                  <a:schemeClr val="dk1"/>
                </a:solidFill>
              </a:rPr>
              <a:t>Kei roto mātou i te ngahere uriuri</a:t>
            </a:r>
            <a:endParaRPr sz="4600">
              <a:solidFill>
                <a:schemeClr val="dk1"/>
              </a:solidFill>
            </a:endParaRPr>
          </a:p>
        </p:txBody>
      </p:sp>
      <p:sp>
        <p:nvSpPr>
          <p:cNvPr id="221" name="Google Shape;221;p31"/>
          <p:cNvSpPr txBox="1"/>
          <p:nvPr>
            <p:ph idx="1" type="body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2" name="Google Shape;222;p31"/>
          <p:cNvPicPr preferRelativeResize="0"/>
          <p:nvPr/>
        </p:nvPicPr>
        <p:blipFill rotWithShape="1">
          <a:blip r:embed="rId4">
            <a:alphaModFix/>
          </a:blip>
          <a:srcRect b="7490" l="0" r="0" t="25989"/>
          <a:stretch/>
        </p:blipFill>
        <p:spPr>
          <a:xfrm>
            <a:off x="720000" y="1152475"/>
            <a:ext cx="7704005" cy="34164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2"/>
          <p:cNvSpPr txBox="1"/>
          <p:nvPr>
            <p:ph type="title"/>
          </p:nvPr>
        </p:nvSpPr>
        <p:spPr>
          <a:xfrm>
            <a:off x="720000" y="273114"/>
            <a:ext cx="7704000" cy="4572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1"/>
                </a:solidFill>
              </a:rPr>
              <a:t>Te ātaahua hoki o te tahatū o te rangi!</a:t>
            </a:r>
            <a:endParaRPr sz="3600">
              <a:solidFill>
                <a:schemeClr val="dk1"/>
              </a:solidFill>
            </a:endParaRPr>
          </a:p>
        </p:txBody>
      </p:sp>
      <p:sp>
        <p:nvSpPr>
          <p:cNvPr id="228" name="Google Shape;228;p32"/>
          <p:cNvSpPr txBox="1"/>
          <p:nvPr>
            <p:ph idx="1" type="body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9" name="Google Shape;229;p32"/>
          <p:cNvPicPr preferRelativeResize="0"/>
          <p:nvPr/>
        </p:nvPicPr>
        <p:blipFill rotWithShape="1">
          <a:blip r:embed="rId4">
            <a:alphaModFix/>
          </a:blip>
          <a:srcRect b="11553" l="0" r="0" t="21935"/>
          <a:stretch/>
        </p:blipFill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3"/>
          <p:cNvSpPr/>
          <p:nvPr/>
        </p:nvSpPr>
        <p:spPr>
          <a:xfrm>
            <a:off x="4551138" y="3336620"/>
            <a:ext cx="41733" cy="85415"/>
          </a:xfrm>
          <a:custGeom>
            <a:rect b="b" l="l" r="r" t="t"/>
            <a:pathLst>
              <a:path extrusionOk="0" h="1358" w="621">
                <a:moveTo>
                  <a:pt x="1" y="0"/>
                </a:moveTo>
                <a:lnTo>
                  <a:pt x="1" y="1358"/>
                </a:lnTo>
                <a:lnTo>
                  <a:pt x="620" y="1358"/>
                </a:lnTo>
                <a:lnTo>
                  <a:pt x="62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33"/>
          <p:cNvSpPr txBox="1"/>
          <p:nvPr>
            <p:ph type="title"/>
          </p:nvPr>
        </p:nvSpPr>
        <p:spPr>
          <a:xfrm>
            <a:off x="2438400" y="1718400"/>
            <a:ext cx="4572000" cy="12801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0">
                <a:solidFill>
                  <a:schemeClr val="dk1"/>
                </a:solidFill>
              </a:rPr>
              <a:t>Aue!</a:t>
            </a:r>
            <a:endParaRPr sz="12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4"/>
          <p:cNvSpPr txBox="1"/>
          <p:nvPr>
            <p:ph type="title"/>
          </p:nvPr>
        </p:nvSpPr>
        <p:spPr>
          <a:xfrm>
            <a:off x="720000" y="273114"/>
            <a:ext cx="7704000" cy="4572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solidFill>
                  <a:schemeClr val="dk1"/>
                </a:solidFill>
              </a:rPr>
              <a:t>Kei te makariri mātou</a:t>
            </a:r>
            <a:r>
              <a:rPr lang="en" sz="5000">
                <a:solidFill>
                  <a:schemeClr val="dk1"/>
                </a:solidFill>
              </a:rPr>
              <a:t>! I huka!</a:t>
            </a:r>
            <a:endParaRPr sz="5000">
              <a:solidFill>
                <a:schemeClr val="dk1"/>
              </a:solidFill>
            </a:endParaRPr>
          </a:p>
        </p:txBody>
      </p:sp>
      <p:sp>
        <p:nvSpPr>
          <p:cNvPr id="241" name="Google Shape;241;p34"/>
          <p:cNvSpPr txBox="1"/>
          <p:nvPr>
            <p:ph idx="1" type="body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2" name="Google Shape;242;p34"/>
          <p:cNvPicPr preferRelativeResize="0"/>
          <p:nvPr/>
        </p:nvPicPr>
        <p:blipFill rotWithShape="1">
          <a:blip r:embed="rId4">
            <a:alphaModFix/>
          </a:blip>
          <a:srcRect b="33372" l="0" r="0" t="33368"/>
          <a:stretch/>
        </p:blipFill>
        <p:spPr>
          <a:xfrm>
            <a:off x="720000" y="1152475"/>
            <a:ext cx="7704000" cy="341640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5"/>
          <p:cNvSpPr txBox="1"/>
          <p:nvPr>
            <p:ph type="title"/>
          </p:nvPr>
        </p:nvSpPr>
        <p:spPr>
          <a:xfrm>
            <a:off x="720000" y="273114"/>
            <a:ext cx="7704000" cy="4572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solidFill>
                  <a:schemeClr val="dk1"/>
                </a:solidFill>
              </a:rPr>
              <a:t>He whareahi tēnei!</a:t>
            </a:r>
            <a:endParaRPr sz="5000">
              <a:solidFill>
                <a:schemeClr val="dk1"/>
              </a:solidFill>
            </a:endParaRPr>
          </a:p>
        </p:txBody>
      </p:sp>
      <p:sp>
        <p:nvSpPr>
          <p:cNvPr id="248" name="Google Shape;248;p35"/>
          <p:cNvSpPr txBox="1"/>
          <p:nvPr>
            <p:ph idx="1" type="body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9" name="Google Shape;249;p35"/>
          <p:cNvPicPr preferRelativeResize="0"/>
          <p:nvPr/>
        </p:nvPicPr>
        <p:blipFill rotWithShape="1">
          <a:blip r:embed="rId4">
            <a:alphaModFix/>
          </a:blip>
          <a:srcRect b="20439" l="0" r="0" t="20433"/>
          <a:stretch/>
        </p:blipFill>
        <p:spPr>
          <a:xfrm>
            <a:off x="720000" y="1152475"/>
            <a:ext cx="7704003" cy="341640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6"/>
          <p:cNvSpPr/>
          <p:nvPr/>
        </p:nvSpPr>
        <p:spPr>
          <a:xfrm>
            <a:off x="4551138" y="3336620"/>
            <a:ext cx="41733" cy="85415"/>
          </a:xfrm>
          <a:custGeom>
            <a:rect b="b" l="l" r="r" t="t"/>
            <a:pathLst>
              <a:path extrusionOk="0" h="1358" w="621">
                <a:moveTo>
                  <a:pt x="1" y="0"/>
                </a:moveTo>
                <a:lnTo>
                  <a:pt x="1" y="1358"/>
                </a:lnTo>
                <a:lnTo>
                  <a:pt x="620" y="1358"/>
                </a:lnTo>
                <a:lnTo>
                  <a:pt x="62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p36"/>
          <p:cNvSpPr txBox="1"/>
          <p:nvPr>
            <p:ph type="title"/>
          </p:nvPr>
        </p:nvSpPr>
        <p:spPr>
          <a:xfrm>
            <a:off x="2016613" y="1747625"/>
            <a:ext cx="5110800" cy="12801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0">
                <a:solidFill>
                  <a:schemeClr val="dk1"/>
                </a:solidFill>
              </a:rPr>
              <a:t>Ka rawe!</a:t>
            </a:r>
            <a:endParaRPr sz="12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7"/>
          <p:cNvSpPr txBox="1"/>
          <p:nvPr>
            <p:ph type="title"/>
          </p:nvPr>
        </p:nvSpPr>
        <p:spPr>
          <a:xfrm>
            <a:off x="720000" y="273114"/>
            <a:ext cx="7704000" cy="4572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600">
                <a:solidFill>
                  <a:schemeClr val="dk1"/>
                </a:solidFill>
              </a:rPr>
              <a:t>Kei runga mātou i Maungatere</a:t>
            </a:r>
            <a:endParaRPr sz="4600">
              <a:solidFill>
                <a:schemeClr val="dk1"/>
              </a:solidFill>
            </a:endParaRPr>
          </a:p>
        </p:txBody>
      </p:sp>
      <p:sp>
        <p:nvSpPr>
          <p:cNvPr id="261" name="Google Shape;261;p37"/>
          <p:cNvSpPr txBox="1"/>
          <p:nvPr>
            <p:ph idx="1" type="body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62" name="Google Shape;262;p37"/>
          <p:cNvPicPr preferRelativeResize="0"/>
          <p:nvPr/>
        </p:nvPicPr>
        <p:blipFill rotWithShape="1">
          <a:blip r:embed="rId4">
            <a:alphaModFix/>
          </a:blip>
          <a:srcRect b="7544" l="0" r="0" t="33329"/>
          <a:stretch/>
        </p:blipFill>
        <p:spPr>
          <a:xfrm>
            <a:off x="720000" y="1152475"/>
            <a:ext cx="7704003" cy="34164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8"/>
          <p:cNvSpPr txBox="1"/>
          <p:nvPr>
            <p:ph type="title"/>
          </p:nvPr>
        </p:nvSpPr>
        <p:spPr>
          <a:xfrm>
            <a:off x="720000" y="273114"/>
            <a:ext cx="7704000" cy="4572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dk1"/>
                </a:solidFill>
              </a:rPr>
              <a:t>Kei te harikoa, ā, kei te ruha hoki mātou</a:t>
            </a:r>
            <a:endParaRPr sz="4000">
              <a:solidFill>
                <a:schemeClr val="dk1"/>
              </a:solidFill>
            </a:endParaRPr>
          </a:p>
        </p:txBody>
      </p:sp>
      <p:sp>
        <p:nvSpPr>
          <p:cNvPr id="268" name="Google Shape;268;p38"/>
          <p:cNvSpPr txBox="1"/>
          <p:nvPr>
            <p:ph idx="1" type="body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69" name="Google Shape;269;p38"/>
          <p:cNvPicPr preferRelativeResize="0"/>
          <p:nvPr/>
        </p:nvPicPr>
        <p:blipFill rotWithShape="1">
          <a:blip r:embed="rId4">
            <a:alphaModFix/>
          </a:blip>
          <a:srcRect b="23094" l="-380" r="380" t="17779"/>
          <a:stretch/>
        </p:blipFill>
        <p:spPr>
          <a:xfrm>
            <a:off x="720000" y="1152475"/>
            <a:ext cx="7704003" cy="34164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39"/>
          <p:cNvSpPr txBox="1"/>
          <p:nvPr>
            <p:ph type="title"/>
          </p:nvPr>
        </p:nvSpPr>
        <p:spPr>
          <a:xfrm>
            <a:off x="94975" y="112400"/>
            <a:ext cx="9048900" cy="4572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dk1"/>
                </a:solidFill>
              </a:rPr>
              <a:t>Ka kite Maungatere. </a:t>
            </a:r>
            <a:endParaRPr sz="40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dk1"/>
                </a:solidFill>
              </a:rPr>
              <a:t>E haere ana mātou ki te kainga</a:t>
            </a:r>
            <a:endParaRPr sz="4000">
              <a:solidFill>
                <a:schemeClr val="dk1"/>
              </a:solidFill>
            </a:endParaRPr>
          </a:p>
        </p:txBody>
      </p:sp>
      <p:pic>
        <p:nvPicPr>
          <p:cNvPr id="275" name="Google Shape;275;p39"/>
          <p:cNvPicPr preferRelativeResize="0"/>
          <p:nvPr/>
        </p:nvPicPr>
        <p:blipFill rotWithShape="1">
          <a:blip r:embed="rId4">
            <a:alphaModFix/>
          </a:blip>
          <a:srcRect b="33372" l="0" r="0" t="33368"/>
          <a:stretch/>
        </p:blipFill>
        <p:spPr>
          <a:xfrm>
            <a:off x="720000" y="1503175"/>
            <a:ext cx="7704004" cy="34164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3"/>
          <p:cNvSpPr txBox="1"/>
          <p:nvPr>
            <p:ph type="title"/>
          </p:nvPr>
        </p:nvSpPr>
        <p:spPr>
          <a:xfrm>
            <a:off x="720000" y="425514"/>
            <a:ext cx="7704000" cy="457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Kei te haere mātou ki Maungatere….</a:t>
            </a:r>
            <a:endParaRPr/>
          </a:p>
        </p:txBody>
      </p:sp>
      <p:sp>
        <p:nvSpPr>
          <p:cNvPr id="169" name="Google Shape;169;p23"/>
          <p:cNvSpPr txBox="1"/>
          <p:nvPr>
            <p:ph idx="1" type="body"/>
          </p:nvPr>
        </p:nvSpPr>
        <p:spPr>
          <a:xfrm>
            <a:off x="643800" y="1152475"/>
            <a:ext cx="3852000" cy="3416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rgbClr val="273D40"/>
              </a:buClr>
              <a:buSzPts val="600"/>
              <a:buFont typeface="Arial"/>
              <a:buNone/>
            </a:pPr>
            <a:r>
              <a:rPr lang="en">
                <a:solidFill>
                  <a:schemeClr val="lt1"/>
                </a:solidFill>
              </a:rPr>
              <a:t>E te kaipānui, tēnā koe!</a:t>
            </a:r>
            <a:endParaRPr>
              <a:solidFill>
                <a:schemeClr val="lt1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rgbClr val="273D40"/>
              </a:buClr>
              <a:buSzPts val="600"/>
              <a:buFont typeface="Arial"/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rgbClr val="273D40"/>
              </a:buClr>
              <a:buSzPts val="600"/>
              <a:buFont typeface="Arial"/>
              <a:buNone/>
            </a:pPr>
            <a:r>
              <a:rPr lang="en">
                <a:solidFill>
                  <a:schemeClr val="lt1"/>
                </a:solidFill>
              </a:rPr>
              <a:t>Kei te pānui koe</a:t>
            </a:r>
            <a:r>
              <a:rPr lang="en">
                <a:solidFill>
                  <a:schemeClr val="lt1"/>
                </a:solidFill>
              </a:rPr>
              <a:t> i</a:t>
            </a:r>
            <a:r>
              <a:rPr lang="en">
                <a:solidFill>
                  <a:schemeClr val="lt1"/>
                </a:solidFill>
              </a:rPr>
              <a:t> te pukapuka o te hīkoi Maungatere. Kei te whiti mai te ra, e hīkoi ana mātou kei runga i Maungatere.</a:t>
            </a:r>
            <a:endParaRPr>
              <a:solidFill>
                <a:schemeClr val="lt1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rgbClr val="273D40"/>
              </a:buClr>
              <a:buSzPts val="600"/>
              <a:buFont typeface="Arial"/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rgbClr val="273D40"/>
              </a:buClr>
              <a:buSzPts val="600"/>
              <a:buFont typeface="Arial"/>
              <a:buNone/>
            </a:pPr>
            <a:r>
              <a:rPr lang="en">
                <a:solidFill>
                  <a:schemeClr val="lt1"/>
                </a:solidFill>
              </a:rPr>
              <a:t>In 2022, Our year 5-8 rōpū climbed Maungatere, led by Mr Scott (author) to support our kaupapa Tūrangawaewae 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170" name="Google Shape;170;p23"/>
          <p:cNvPicPr preferRelativeResize="0"/>
          <p:nvPr/>
        </p:nvPicPr>
        <p:blipFill rotWithShape="1">
          <a:blip r:embed="rId4">
            <a:alphaModFix/>
          </a:blip>
          <a:srcRect b="9903" l="25652" r="25652" t="9903"/>
          <a:stretch/>
        </p:blipFill>
        <p:spPr>
          <a:xfrm>
            <a:off x="4818875" y="1040689"/>
            <a:ext cx="3810077" cy="3529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3"/>
          <p:cNvPicPr preferRelativeResize="0"/>
          <p:nvPr/>
        </p:nvPicPr>
        <p:blipFill rotWithShape="1">
          <a:blip r:embed="rId5">
            <a:alphaModFix/>
          </a:blip>
          <a:srcRect b="0" l="16842" r="16849" t="0"/>
          <a:stretch/>
        </p:blipFill>
        <p:spPr>
          <a:xfrm>
            <a:off x="5220775" y="1297225"/>
            <a:ext cx="2949600" cy="29655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72" name="Google Shape;172;p23"/>
          <p:cNvPicPr preferRelativeResize="0"/>
          <p:nvPr/>
        </p:nvPicPr>
        <p:blipFill rotWithShape="1">
          <a:blip r:embed="rId6">
            <a:alphaModFix/>
          </a:blip>
          <a:srcRect b="32624" l="40926" r="4627" t="4624"/>
          <a:stretch/>
        </p:blipFill>
        <p:spPr>
          <a:xfrm flipH="1">
            <a:off x="5330925" y="2671425"/>
            <a:ext cx="3813072" cy="2472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p41"/>
          <p:cNvPicPr preferRelativeResize="0"/>
          <p:nvPr/>
        </p:nvPicPr>
        <p:blipFill rotWithShape="1">
          <a:blip r:embed="rId3">
            <a:alphaModFix/>
          </a:blip>
          <a:srcRect b="-4522" l="17320" r="33984" t="24330"/>
          <a:stretch/>
        </p:blipFill>
        <p:spPr>
          <a:xfrm>
            <a:off x="7676450" y="0"/>
            <a:ext cx="1467552" cy="1359526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41"/>
          <p:cNvSpPr txBox="1"/>
          <p:nvPr>
            <p:ph idx="2" type="title"/>
          </p:nvPr>
        </p:nvSpPr>
        <p:spPr>
          <a:xfrm>
            <a:off x="716000" y="1359525"/>
            <a:ext cx="7591200" cy="2475000"/>
          </a:xfrm>
          <a:prstGeom prst="rect">
            <a:avLst/>
          </a:prstGeom>
          <a:effectLst>
            <a:outerShdw blurRad="57150" rotWithShape="0" algn="bl" dir="4560000" dist="19050">
              <a:srgbClr val="000000">
                <a:alpha val="28000"/>
              </a:srgbClr>
            </a:outerShdw>
          </a:effectLst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Our tamariki explored te pānui / te kōrero o Maungatere and the </a:t>
            </a:r>
            <a:r>
              <a:rPr lang="en" sz="2400"/>
              <a:t>historical</a:t>
            </a:r>
            <a:r>
              <a:rPr lang="en" sz="2400"/>
              <a:t> importance to mana whenua, Ngāi Tūāhuriri, &amp; Te Kura o Kowai. Our tamariki followed on within our Tūrangawaewae celebration as kaikōrero and shared our hīkoi and kaupapa with whānau and wider community. 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Tōku reo, tōku ohooho, tōku reo, tōku māpihi maurea, tōku reo, tōku whakakai marihi!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lt1"/>
              </a:solidFill>
            </a:endParaRPr>
          </a:p>
        </p:txBody>
      </p:sp>
      <p:sp>
        <p:nvSpPr>
          <p:cNvPr id="286" name="Google Shape;286;p41"/>
          <p:cNvSpPr txBox="1"/>
          <p:nvPr>
            <p:ph idx="2" type="title"/>
          </p:nvPr>
        </p:nvSpPr>
        <p:spPr>
          <a:xfrm>
            <a:off x="3548404" y="512063"/>
            <a:ext cx="2352000" cy="6402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Kaupapa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4"/>
          <p:cNvSpPr txBox="1"/>
          <p:nvPr>
            <p:ph type="title"/>
          </p:nvPr>
        </p:nvSpPr>
        <p:spPr>
          <a:xfrm>
            <a:off x="720000" y="425525"/>
            <a:ext cx="6995400" cy="457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 aha? kei hea?</a:t>
            </a:r>
            <a:endParaRPr/>
          </a:p>
        </p:txBody>
      </p:sp>
      <p:sp>
        <p:nvSpPr>
          <p:cNvPr id="178" name="Google Shape;178;p24"/>
          <p:cNvSpPr txBox="1"/>
          <p:nvPr>
            <p:ph idx="1" type="body"/>
          </p:nvPr>
        </p:nvSpPr>
        <p:spPr>
          <a:xfrm>
            <a:off x="3934700" y="1153925"/>
            <a:ext cx="3852000" cy="3416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rgbClr val="273D40"/>
              </a:buClr>
              <a:buSzPts val="600"/>
              <a:buFont typeface="Arial"/>
              <a:buNone/>
            </a:pPr>
            <a:r>
              <a:rPr lang="en">
                <a:solidFill>
                  <a:schemeClr val="lt1"/>
                </a:solidFill>
              </a:rPr>
              <a:t>Maungatere is the maunga of mana whenua Ngāi Tūāhuriri &amp; Te Kura o Kowai (Leithfield). It stands in North Waitaha, overlooking the whenua. </a:t>
            </a:r>
            <a:endParaRPr>
              <a:solidFill>
                <a:schemeClr val="lt1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rgbClr val="273D40"/>
              </a:buClr>
              <a:buSzPts val="600"/>
              <a:buFont typeface="Arial"/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rgbClr val="273D40"/>
              </a:buClr>
              <a:buSzPts val="600"/>
              <a:buFont typeface="Arial"/>
              <a:buNone/>
            </a:pPr>
            <a:r>
              <a:rPr lang="en">
                <a:solidFill>
                  <a:schemeClr val="lt1"/>
                </a:solidFill>
              </a:rPr>
              <a:t>We learned when tāngata of this rohe pass on, their wairua float up Maungatere and along to Cape Reinga. It is a place where we stand proud, strong and </a:t>
            </a:r>
            <a:r>
              <a:rPr lang="en">
                <a:solidFill>
                  <a:schemeClr val="lt1"/>
                </a:solidFill>
              </a:rPr>
              <a:t>invigorated</a:t>
            </a:r>
            <a:r>
              <a:rPr lang="en">
                <a:solidFill>
                  <a:schemeClr val="lt1"/>
                </a:solidFill>
              </a:rPr>
              <a:t>. </a:t>
            </a:r>
            <a:endParaRPr>
              <a:solidFill>
                <a:schemeClr val="lt1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rgbClr val="273D40"/>
              </a:buClr>
              <a:buSzPts val="600"/>
              <a:buFont typeface="Arial"/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rgbClr val="273D40"/>
              </a:buClr>
              <a:buSzPts val="600"/>
              <a:buFont typeface="Arial"/>
              <a:buNone/>
            </a:pPr>
            <a:r>
              <a:rPr lang="en">
                <a:solidFill>
                  <a:schemeClr val="lt1"/>
                </a:solidFill>
              </a:rPr>
              <a:t>Kia kaha te reo Māori. Kia kaha te ao Māori.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179" name="Google Shape;179;p24"/>
          <p:cNvPicPr preferRelativeResize="0"/>
          <p:nvPr/>
        </p:nvPicPr>
        <p:blipFill rotWithShape="1">
          <a:blip r:embed="rId4">
            <a:alphaModFix/>
          </a:blip>
          <a:srcRect b="9903" l="25652" r="25652" t="9903"/>
          <a:stretch/>
        </p:blipFill>
        <p:spPr>
          <a:xfrm>
            <a:off x="0" y="1040689"/>
            <a:ext cx="3810077" cy="3529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4"/>
          <p:cNvPicPr preferRelativeResize="0"/>
          <p:nvPr/>
        </p:nvPicPr>
        <p:blipFill rotWithShape="1">
          <a:blip r:embed="rId5">
            <a:alphaModFix/>
          </a:blip>
          <a:srcRect b="24596" l="-1980" r="1979" t="0"/>
          <a:stretch/>
        </p:blipFill>
        <p:spPr>
          <a:xfrm>
            <a:off x="430237" y="1297225"/>
            <a:ext cx="2949600" cy="29655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81" name="Google Shape;181;p24"/>
          <p:cNvPicPr preferRelativeResize="0"/>
          <p:nvPr/>
        </p:nvPicPr>
        <p:blipFill rotWithShape="1">
          <a:blip r:embed="rId6">
            <a:alphaModFix/>
          </a:blip>
          <a:srcRect b="32624" l="40926" r="4627" t="4624"/>
          <a:stretch/>
        </p:blipFill>
        <p:spPr>
          <a:xfrm>
            <a:off x="-1500" y="2715250"/>
            <a:ext cx="3813072" cy="2472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6"/>
          <p:cNvSpPr txBox="1"/>
          <p:nvPr>
            <p:ph idx="2" type="title"/>
          </p:nvPr>
        </p:nvSpPr>
        <p:spPr>
          <a:xfrm>
            <a:off x="1037475" y="3775525"/>
            <a:ext cx="7386600" cy="914400"/>
          </a:xfrm>
          <a:prstGeom prst="rect">
            <a:avLst/>
          </a:prstGeom>
          <a:effectLst>
            <a:outerShdw blurRad="57150" rotWithShape="0" algn="bl" dir="5400000" dist="19050">
              <a:schemeClr val="lt1">
                <a:alpha val="50000"/>
              </a:schemeClr>
            </a:outerShdw>
          </a:effectLst>
        </p:spPr>
        <p:txBody>
          <a:bodyPr anchorCtr="0" anchor="ctr" bIns="91425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700"/>
              <a:t>Rāmere, iwa karaka i te ata</a:t>
            </a:r>
            <a:endParaRPr sz="57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7"/>
          <p:cNvSpPr txBox="1"/>
          <p:nvPr>
            <p:ph type="title"/>
          </p:nvPr>
        </p:nvSpPr>
        <p:spPr>
          <a:xfrm>
            <a:off x="2312525" y="1520250"/>
            <a:ext cx="4572000" cy="2103000"/>
          </a:xfrm>
          <a:prstGeom prst="rect">
            <a:avLst/>
          </a:prstGeom>
        </p:spPr>
        <p:txBody>
          <a:bodyPr anchorCtr="0" anchor="ctr" bIns="0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/>
              <a:t>Kei te w</a:t>
            </a:r>
            <a:r>
              <a:rPr lang="en" sz="5100"/>
              <a:t>hiti </a:t>
            </a:r>
            <a:endParaRPr sz="51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/>
              <a:t>mai te ra</a:t>
            </a:r>
            <a:endParaRPr sz="51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8"/>
          <p:cNvSpPr txBox="1"/>
          <p:nvPr>
            <p:ph type="title"/>
          </p:nvPr>
        </p:nvSpPr>
        <p:spPr>
          <a:xfrm>
            <a:off x="720000" y="243889"/>
            <a:ext cx="7704000" cy="4572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600">
                <a:solidFill>
                  <a:schemeClr val="dk1"/>
                </a:solidFill>
              </a:rPr>
              <a:t>E </a:t>
            </a:r>
            <a:r>
              <a:rPr lang="en" sz="4600">
                <a:solidFill>
                  <a:schemeClr val="dk1"/>
                </a:solidFill>
              </a:rPr>
              <a:t>rima tekau ngā ākonga hiamo</a:t>
            </a:r>
            <a:endParaRPr sz="5000">
              <a:solidFill>
                <a:schemeClr val="dk1"/>
              </a:solidFill>
            </a:endParaRPr>
          </a:p>
        </p:txBody>
      </p:sp>
      <p:sp>
        <p:nvSpPr>
          <p:cNvPr id="201" name="Google Shape;201;p28"/>
          <p:cNvSpPr txBox="1"/>
          <p:nvPr>
            <p:ph idx="1" type="body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2" name="Google Shape;202;p28"/>
          <p:cNvPicPr preferRelativeResize="0"/>
          <p:nvPr/>
        </p:nvPicPr>
        <p:blipFill rotWithShape="1">
          <a:blip r:embed="rId4">
            <a:alphaModFix/>
          </a:blip>
          <a:srcRect b="6657" l="0" r="0" t="34216"/>
          <a:stretch/>
        </p:blipFill>
        <p:spPr>
          <a:xfrm>
            <a:off x="720000" y="1152475"/>
            <a:ext cx="7704003" cy="341640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9"/>
          <p:cNvSpPr txBox="1"/>
          <p:nvPr>
            <p:ph type="title"/>
          </p:nvPr>
        </p:nvSpPr>
        <p:spPr>
          <a:xfrm>
            <a:off x="1792050" y="1602525"/>
            <a:ext cx="5559900" cy="1280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Kia rite…</a:t>
            </a:r>
            <a:endParaRPr/>
          </a:p>
        </p:txBody>
      </p:sp>
      <p:sp>
        <p:nvSpPr>
          <p:cNvPr id="208" name="Google Shape;208;p29"/>
          <p:cNvSpPr/>
          <p:nvPr/>
        </p:nvSpPr>
        <p:spPr>
          <a:xfrm>
            <a:off x="4551138" y="3336620"/>
            <a:ext cx="41733" cy="85416"/>
          </a:xfrm>
          <a:custGeom>
            <a:rect b="b" l="l" r="r" t="t"/>
            <a:pathLst>
              <a:path extrusionOk="0" h="1358" w="621">
                <a:moveTo>
                  <a:pt x="1" y="0"/>
                </a:moveTo>
                <a:lnTo>
                  <a:pt x="1" y="1358"/>
                </a:lnTo>
                <a:lnTo>
                  <a:pt x="620" y="1358"/>
                </a:lnTo>
                <a:lnTo>
                  <a:pt x="62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0"/>
          <p:cNvSpPr txBox="1"/>
          <p:nvPr>
            <p:ph type="title"/>
          </p:nvPr>
        </p:nvSpPr>
        <p:spPr>
          <a:xfrm>
            <a:off x="720000" y="273114"/>
            <a:ext cx="7704000" cy="4572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chemeClr val="dk1"/>
                </a:solidFill>
              </a:rPr>
              <a:t>E hīkoi ana mātou</a:t>
            </a:r>
            <a:endParaRPr sz="52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0">
              <a:solidFill>
                <a:schemeClr val="dk1"/>
              </a:solidFill>
            </a:endParaRPr>
          </a:p>
        </p:txBody>
      </p:sp>
      <p:sp>
        <p:nvSpPr>
          <p:cNvPr id="214" name="Google Shape;214;p30"/>
          <p:cNvSpPr txBox="1"/>
          <p:nvPr>
            <p:ph idx="1" type="body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5" name="Google Shape;215;p30"/>
          <p:cNvPicPr preferRelativeResize="0"/>
          <p:nvPr/>
        </p:nvPicPr>
        <p:blipFill rotWithShape="1">
          <a:blip r:embed="rId4">
            <a:alphaModFix/>
          </a:blip>
          <a:srcRect b="1230" l="470" r="-470" t="32249"/>
          <a:stretch/>
        </p:blipFill>
        <p:spPr>
          <a:xfrm>
            <a:off x="720000" y="1152475"/>
            <a:ext cx="7704005" cy="3416403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International Mountain Day Minitheme by Slidesgo">
  <a:themeElements>
    <a:clrScheme name="Simple Light">
      <a:dk1>
        <a:srgbClr val="FCF6F0"/>
      </a:dk1>
      <a:lt1>
        <a:srgbClr val="3B251F"/>
      </a:lt1>
      <a:dk2>
        <a:srgbClr val="7D5444"/>
      </a:dk2>
      <a:lt2>
        <a:srgbClr val="BE8974"/>
      </a:lt2>
      <a:accent1>
        <a:srgbClr val="D5B89F"/>
      </a:accent1>
      <a:accent2>
        <a:srgbClr val="DBA46C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3B251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