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24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</p:sldIdLst>
  <p:sldSz cy="7560000" cx="10440000"/>
  <p:notesSz cx="6858000" cy="9144000"/>
  <p:embeddedFontLst>
    <p:embeddedFont>
      <p:font typeface="Quicksand"/>
      <p:regular r:id="rId30"/>
      <p:bold r:id="rId3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381">
          <p15:clr>
            <a:srgbClr val="A4A3A4"/>
          </p15:clr>
        </p15:guide>
        <p15:guide id="2" pos="328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381" orient="horz"/>
        <p:guide pos="328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font" Target="fonts/Quicksand-bold.fntdata"/><Relationship Id="rId30" Type="http://schemas.openxmlformats.org/officeDocument/2006/relationships/font" Target="fonts/Quicksand-regular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0e7fea6631_0_90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0e7fea6631_0_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10b25f98f81_0_42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10b25f98f81_0_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10b25f98f81_0_48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10b25f98f81_0_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10b25f98f81_0_54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10b25f98f81_0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10b25f98f81_0_60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10b25f98f81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10b25f98f81_0_66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10b25f98f81_0_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10b25f98f81_0_72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10b25f98f81_0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10b25f98f81_0_84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10b25f98f81_0_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10b25f98f81_0_90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Google Shape;164;g10b25f98f81_0_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10b25f98f81_0_96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10b25f98f81_0_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10b25f98f81_0_102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" name="Google Shape;178;g10b25f98f81_0_1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102c8776cb_0_0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102c8776c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10b25f98f81_0_108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5" name="Google Shape;185;g10b25f98f81_0_10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10b25f98f81_0_114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10b25f98f81_0_1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10b25f98f81_0_120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9" name="Google Shape;199;g10b25f98f81_0_1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10b25f98f81_0_126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" name="Google Shape;206;g10b25f98f81_0_1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g10b25f98f81_0_132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3" name="Google Shape;213;g10b25f98f81_0_1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10b25f98f81_0_0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10b25f98f8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10b25f98f81_0_6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10b25f98f81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10b25f98f81_0_12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10b25f98f81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10b25f98f81_0_18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10b25f98f81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10b25f98f81_0_24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10b25f98f81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10b25f98f81_0_30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10b25f98f81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10b25f98f81_0_36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10b25f98f81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55887" y="1094388"/>
            <a:ext cx="9728400" cy="3016800"/>
          </a:xfrm>
          <a:prstGeom prst="rect">
            <a:avLst/>
          </a:prstGeom>
        </p:spPr>
        <p:txBody>
          <a:bodyPr anchorCtr="0" anchor="b" bIns="114375" lIns="114375" spcFirstLastPara="1" rIns="114375" wrap="square" tIns="11437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1pPr>
            <a:lvl2pPr lvl="1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2pPr>
            <a:lvl3pPr lvl="2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3pPr>
            <a:lvl4pPr lvl="3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4pPr>
            <a:lvl5pPr lvl="4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5pPr>
            <a:lvl6pPr lvl="5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6pPr>
            <a:lvl7pPr lvl="6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7pPr>
            <a:lvl8pPr lvl="7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8pPr>
            <a:lvl9pPr lvl="8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55878" y="4165643"/>
            <a:ext cx="9728400" cy="1164900"/>
          </a:xfrm>
          <a:prstGeom prst="rect">
            <a:avLst/>
          </a:prstGeom>
        </p:spPr>
        <p:txBody>
          <a:bodyPr anchorCtr="0" anchor="t" bIns="114375" lIns="114375" spcFirstLastPara="1" rIns="114375" wrap="square" tIns="11437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673279" y="6854072"/>
            <a:ext cx="626400" cy="578400"/>
          </a:xfrm>
          <a:prstGeom prst="rect">
            <a:avLst/>
          </a:prstGeom>
        </p:spPr>
        <p:txBody>
          <a:bodyPr anchorCtr="0" anchor="ctr" bIns="114375" lIns="114375" spcFirstLastPara="1" rIns="114375" wrap="square" tIns="11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55878" y="1625801"/>
            <a:ext cx="9728400" cy="2886000"/>
          </a:xfrm>
          <a:prstGeom prst="rect">
            <a:avLst/>
          </a:prstGeom>
        </p:spPr>
        <p:txBody>
          <a:bodyPr anchorCtr="0" anchor="b" bIns="114375" lIns="114375" spcFirstLastPara="1" rIns="114375" wrap="square" tIns="11437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55878" y="4633192"/>
            <a:ext cx="9728400" cy="1911900"/>
          </a:xfrm>
          <a:prstGeom prst="rect">
            <a:avLst/>
          </a:prstGeom>
        </p:spPr>
        <p:txBody>
          <a:bodyPr anchorCtr="0" anchor="t" bIns="114375" lIns="114375" spcFirstLastPara="1" rIns="114375" wrap="square" tIns="114375">
            <a:normAutofit/>
          </a:bodyPr>
          <a:lstStyle>
            <a:lvl1pPr indent="-374650" lvl="0" marL="457200" algn="ctr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42900" lvl="1" marL="9144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673279" y="6854072"/>
            <a:ext cx="626400" cy="578400"/>
          </a:xfrm>
          <a:prstGeom prst="rect">
            <a:avLst/>
          </a:prstGeom>
        </p:spPr>
        <p:txBody>
          <a:bodyPr anchorCtr="0" anchor="ctr" bIns="114375" lIns="114375" spcFirstLastPara="1" rIns="114375" wrap="square" tIns="11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673279" y="6854072"/>
            <a:ext cx="626400" cy="578400"/>
          </a:xfrm>
          <a:prstGeom prst="rect">
            <a:avLst/>
          </a:prstGeom>
        </p:spPr>
        <p:txBody>
          <a:bodyPr anchorCtr="0" anchor="ctr" bIns="114375" lIns="114375" spcFirstLastPara="1" rIns="114375" wrap="square" tIns="11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55878" y="3161354"/>
            <a:ext cx="9728400" cy="1237200"/>
          </a:xfrm>
          <a:prstGeom prst="rect">
            <a:avLst/>
          </a:prstGeom>
        </p:spPr>
        <p:txBody>
          <a:bodyPr anchorCtr="0" anchor="ctr" bIns="114375" lIns="114375" spcFirstLastPara="1" rIns="114375" wrap="square" tIns="11437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673279" y="6854072"/>
            <a:ext cx="626400" cy="578400"/>
          </a:xfrm>
          <a:prstGeom prst="rect">
            <a:avLst/>
          </a:prstGeom>
        </p:spPr>
        <p:txBody>
          <a:bodyPr anchorCtr="0" anchor="ctr" bIns="114375" lIns="114375" spcFirstLastPara="1" rIns="114375" wrap="square" tIns="11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55878" y="654105"/>
            <a:ext cx="9728400" cy="841800"/>
          </a:xfrm>
          <a:prstGeom prst="rect">
            <a:avLst/>
          </a:prstGeom>
        </p:spPr>
        <p:txBody>
          <a:bodyPr anchorCtr="0" anchor="t" bIns="114375" lIns="114375" spcFirstLastPara="1" rIns="114375" wrap="square" tIns="1143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55878" y="1693927"/>
            <a:ext cx="9728400" cy="5021400"/>
          </a:xfrm>
          <a:prstGeom prst="rect">
            <a:avLst/>
          </a:prstGeom>
        </p:spPr>
        <p:txBody>
          <a:bodyPr anchorCtr="0" anchor="t" bIns="114375" lIns="114375" spcFirstLastPara="1" rIns="114375" wrap="square" tIns="114375">
            <a:normAutofit/>
          </a:bodyPr>
          <a:lstStyle>
            <a:lvl1pPr indent="-374650" lvl="0" marL="45720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42900" lvl="1" marL="9144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673279" y="6854072"/>
            <a:ext cx="626400" cy="578400"/>
          </a:xfrm>
          <a:prstGeom prst="rect">
            <a:avLst/>
          </a:prstGeom>
        </p:spPr>
        <p:txBody>
          <a:bodyPr anchorCtr="0" anchor="ctr" bIns="114375" lIns="114375" spcFirstLastPara="1" rIns="114375" wrap="square" tIns="11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55878" y="654105"/>
            <a:ext cx="9728400" cy="841800"/>
          </a:xfrm>
          <a:prstGeom prst="rect">
            <a:avLst/>
          </a:prstGeom>
        </p:spPr>
        <p:txBody>
          <a:bodyPr anchorCtr="0" anchor="t" bIns="114375" lIns="114375" spcFirstLastPara="1" rIns="114375" wrap="square" tIns="1143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55878" y="1693927"/>
            <a:ext cx="4567200" cy="5021400"/>
          </a:xfrm>
          <a:prstGeom prst="rect">
            <a:avLst/>
          </a:prstGeom>
        </p:spPr>
        <p:txBody>
          <a:bodyPr anchorCtr="0" anchor="t" bIns="114375" lIns="114375" spcFirstLastPara="1" rIns="114375" wrap="square" tIns="11437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517307" y="1693927"/>
            <a:ext cx="4567200" cy="5021400"/>
          </a:xfrm>
          <a:prstGeom prst="rect">
            <a:avLst/>
          </a:prstGeom>
        </p:spPr>
        <p:txBody>
          <a:bodyPr anchorCtr="0" anchor="t" bIns="114375" lIns="114375" spcFirstLastPara="1" rIns="114375" wrap="square" tIns="11437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673279" y="6854072"/>
            <a:ext cx="626400" cy="578400"/>
          </a:xfrm>
          <a:prstGeom prst="rect">
            <a:avLst/>
          </a:prstGeom>
        </p:spPr>
        <p:txBody>
          <a:bodyPr anchorCtr="0" anchor="ctr" bIns="114375" lIns="114375" spcFirstLastPara="1" rIns="114375" wrap="square" tIns="11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55878" y="654105"/>
            <a:ext cx="9728400" cy="841800"/>
          </a:xfrm>
          <a:prstGeom prst="rect">
            <a:avLst/>
          </a:prstGeom>
        </p:spPr>
        <p:txBody>
          <a:bodyPr anchorCtr="0" anchor="t" bIns="114375" lIns="114375" spcFirstLastPara="1" rIns="114375" wrap="square" tIns="1143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673279" y="6854072"/>
            <a:ext cx="626400" cy="578400"/>
          </a:xfrm>
          <a:prstGeom prst="rect">
            <a:avLst/>
          </a:prstGeom>
        </p:spPr>
        <p:txBody>
          <a:bodyPr anchorCtr="0" anchor="ctr" bIns="114375" lIns="114375" spcFirstLastPara="1" rIns="114375" wrap="square" tIns="11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55878" y="816630"/>
            <a:ext cx="3206100" cy="1110600"/>
          </a:xfrm>
          <a:prstGeom prst="rect">
            <a:avLst/>
          </a:prstGeom>
        </p:spPr>
        <p:txBody>
          <a:bodyPr anchorCtr="0" anchor="b" bIns="114375" lIns="114375" spcFirstLastPara="1" rIns="114375" wrap="square" tIns="1143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55878" y="2042457"/>
            <a:ext cx="3206100" cy="4673100"/>
          </a:xfrm>
          <a:prstGeom prst="rect">
            <a:avLst/>
          </a:prstGeom>
        </p:spPr>
        <p:txBody>
          <a:bodyPr anchorCtr="0" anchor="t" bIns="114375" lIns="114375" spcFirstLastPara="1" rIns="114375" wrap="square" tIns="114375">
            <a:norm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673279" y="6854072"/>
            <a:ext cx="626400" cy="578400"/>
          </a:xfrm>
          <a:prstGeom prst="rect">
            <a:avLst/>
          </a:prstGeom>
        </p:spPr>
        <p:txBody>
          <a:bodyPr anchorCtr="0" anchor="ctr" bIns="114375" lIns="114375" spcFirstLastPara="1" rIns="114375" wrap="square" tIns="11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59734" y="661638"/>
            <a:ext cx="7270200" cy="6012600"/>
          </a:xfrm>
          <a:prstGeom prst="rect">
            <a:avLst/>
          </a:prstGeom>
        </p:spPr>
        <p:txBody>
          <a:bodyPr anchorCtr="0" anchor="ctr" bIns="114375" lIns="114375" spcFirstLastPara="1" rIns="114375" wrap="square" tIns="1143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673279" y="6854072"/>
            <a:ext cx="626400" cy="578400"/>
          </a:xfrm>
          <a:prstGeom prst="rect">
            <a:avLst/>
          </a:prstGeom>
        </p:spPr>
        <p:txBody>
          <a:bodyPr anchorCtr="0" anchor="ctr" bIns="114375" lIns="114375" spcFirstLastPara="1" rIns="114375" wrap="square" tIns="11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220000" y="-184"/>
            <a:ext cx="5220000" cy="756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4375" lIns="114375" spcFirstLastPara="1" rIns="114375" wrap="square" tIns="1143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303130" y="1812541"/>
            <a:ext cx="4618500" cy="2178600"/>
          </a:xfrm>
          <a:prstGeom prst="rect">
            <a:avLst/>
          </a:prstGeom>
        </p:spPr>
        <p:txBody>
          <a:bodyPr anchorCtr="0" anchor="b" bIns="114375" lIns="114375" spcFirstLastPara="1" rIns="114375" wrap="square" tIns="11437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1pPr>
            <a:lvl2pPr lvl="1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2pPr>
            <a:lvl3pPr lvl="2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3pPr>
            <a:lvl4pPr lvl="3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4pPr>
            <a:lvl5pPr lvl="4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5pPr>
            <a:lvl6pPr lvl="5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6pPr>
            <a:lvl7pPr lvl="6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7pPr>
            <a:lvl8pPr lvl="7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8pPr>
            <a:lvl9pPr lvl="8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303130" y="4120005"/>
            <a:ext cx="4618500" cy="1815300"/>
          </a:xfrm>
          <a:prstGeom prst="rect">
            <a:avLst/>
          </a:prstGeom>
        </p:spPr>
        <p:txBody>
          <a:bodyPr anchorCtr="0" anchor="t" bIns="114375" lIns="114375" spcFirstLastPara="1" rIns="114375" wrap="square" tIns="11437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639587" y="1064257"/>
            <a:ext cx="4381200" cy="5431200"/>
          </a:xfrm>
          <a:prstGeom prst="rect">
            <a:avLst/>
          </a:prstGeom>
        </p:spPr>
        <p:txBody>
          <a:bodyPr anchorCtr="0" anchor="ctr" bIns="114375" lIns="114375" spcFirstLastPara="1" rIns="114375" wrap="square" tIns="114375">
            <a:normAutofit/>
          </a:bodyPr>
          <a:lstStyle>
            <a:lvl1pPr indent="-374650" lvl="0" marL="45720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42900" lvl="1" marL="9144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673279" y="6854072"/>
            <a:ext cx="626400" cy="578400"/>
          </a:xfrm>
          <a:prstGeom prst="rect">
            <a:avLst/>
          </a:prstGeom>
        </p:spPr>
        <p:txBody>
          <a:bodyPr anchorCtr="0" anchor="ctr" bIns="114375" lIns="114375" spcFirstLastPara="1" rIns="114375" wrap="square" tIns="11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55878" y="6218168"/>
            <a:ext cx="6849000" cy="889500"/>
          </a:xfrm>
          <a:prstGeom prst="rect">
            <a:avLst/>
          </a:prstGeom>
        </p:spPr>
        <p:txBody>
          <a:bodyPr anchorCtr="0" anchor="ctr" bIns="114375" lIns="114375" spcFirstLastPara="1" rIns="114375" wrap="square" tIns="11437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673279" y="6854072"/>
            <a:ext cx="626400" cy="578400"/>
          </a:xfrm>
          <a:prstGeom prst="rect">
            <a:avLst/>
          </a:prstGeom>
        </p:spPr>
        <p:txBody>
          <a:bodyPr anchorCtr="0" anchor="ctr" bIns="114375" lIns="114375" spcFirstLastPara="1" rIns="114375" wrap="square" tIns="11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55878" y="654105"/>
            <a:ext cx="97284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114375" lIns="114375" spcFirstLastPara="1" rIns="114375" wrap="square" tIns="1143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55878" y="1693927"/>
            <a:ext cx="97284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4375" lIns="114375" spcFirstLastPara="1" rIns="114375" wrap="square" tIns="114375">
            <a:normAutofit/>
          </a:bodyPr>
          <a:lstStyle>
            <a:lvl1pPr indent="-3746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●"/>
              <a:defRPr sz="2300">
                <a:solidFill>
                  <a:schemeClr val="dk2"/>
                </a:solidFill>
              </a:defRPr>
            </a:lvl1pPr>
            <a:lvl2pPr indent="-3429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2pPr>
            <a:lvl3pPr indent="-3429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3pPr>
            <a:lvl4pPr indent="-3429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4pPr>
            <a:lvl5pPr indent="-3429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5pPr>
            <a:lvl6pPr indent="-3429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6pPr>
            <a:lvl7pPr indent="-3429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7pPr>
            <a:lvl8pPr indent="-3429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8pPr>
            <a:lvl9pPr indent="-3429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673279" y="6854072"/>
            <a:ext cx="6264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4375" lIns="114375" spcFirstLastPara="1" rIns="114375" wrap="square" tIns="114375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EA9999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F4CC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3"/>
          <p:cNvSpPr txBox="1"/>
          <p:nvPr/>
        </p:nvSpPr>
        <p:spPr>
          <a:xfrm>
            <a:off x="1397050" y="2248450"/>
            <a:ext cx="76809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0">
                <a:latin typeface="Quicksand"/>
                <a:ea typeface="Quicksand"/>
                <a:cs typeface="Quicksand"/>
                <a:sym typeface="Quicksand"/>
              </a:rPr>
              <a:t>Year 3</a:t>
            </a:r>
            <a:endParaRPr sz="20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2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EA9999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22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F4CC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22"/>
          <p:cNvSpPr txBox="1"/>
          <p:nvPr/>
        </p:nvSpPr>
        <p:spPr>
          <a:xfrm>
            <a:off x="1397050" y="2248450"/>
            <a:ext cx="76809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0">
                <a:latin typeface="Quicksand"/>
                <a:ea typeface="Quicksand"/>
                <a:cs typeface="Quicksand"/>
                <a:sym typeface="Quicksand"/>
              </a:rPr>
              <a:t>their</a:t>
            </a:r>
            <a:endParaRPr sz="20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3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EA9999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23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F4CC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23"/>
          <p:cNvSpPr txBox="1"/>
          <p:nvPr/>
        </p:nvSpPr>
        <p:spPr>
          <a:xfrm>
            <a:off x="1397050" y="2248450"/>
            <a:ext cx="76809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0">
                <a:latin typeface="Quicksand"/>
                <a:ea typeface="Quicksand"/>
                <a:cs typeface="Quicksand"/>
                <a:sym typeface="Quicksand"/>
              </a:rPr>
              <a:t>through</a:t>
            </a:r>
            <a:endParaRPr sz="16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4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EA9999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24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F4CC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24"/>
          <p:cNvSpPr txBox="1"/>
          <p:nvPr/>
        </p:nvSpPr>
        <p:spPr>
          <a:xfrm>
            <a:off x="1397050" y="2248450"/>
            <a:ext cx="76809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0">
                <a:latin typeface="Quicksand"/>
                <a:ea typeface="Quicksand"/>
                <a:cs typeface="Quicksand"/>
                <a:sym typeface="Quicksand"/>
              </a:rPr>
              <a:t>bought</a:t>
            </a:r>
            <a:endParaRPr sz="17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5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EA9999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25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F4CC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25"/>
          <p:cNvSpPr txBox="1"/>
          <p:nvPr/>
        </p:nvSpPr>
        <p:spPr>
          <a:xfrm>
            <a:off x="1397050" y="2248450"/>
            <a:ext cx="76809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0">
                <a:latin typeface="Quicksand"/>
                <a:ea typeface="Quicksand"/>
                <a:cs typeface="Quicksand"/>
                <a:sym typeface="Quicksand"/>
              </a:rPr>
              <a:t>really</a:t>
            </a:r>
            <a:endParaRPr sz="17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6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EA9999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26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F4CC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26"/>
          <p:cNvSpPr txBox="1"/>
          <p:nvPr/>
        </p:nvSpPr>
        <p:spPr>
          <a:xfrm>
            <a:off x="1397050" y="2248450"/>
            <a:ext cx="76809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0">
                <a:latin typeface="Quicksand"/>
                <a:ea typeface="Quicksand"/>
                <a:cs typeface="Quicksand"/>
                <a:sym typeface="Quicksand"/>
              </a:rPr>
              <a:t>hour</a:t>
            </a:r>
            <a:endParaRPr sz="17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7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EA9999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27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F4CC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27"/>
          <p:cNvSpPr txBox="1"/>
          <p:nvPr/>
        </p:nvSpPr>
        <p:spPr>
          <a:xfrm>
            <a:off x="1397050" y="2248450"/>
            <a:ext cx="76809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0">
                <a:latin typeface="Quicksand"/>
                <a:ea typeface="Quicksand"/>
                <a:cs typeface="Quicksand"/>
                <a:sym typeface="Quicksand"/>
              </a:rPr>
              <a:t>gone</a:t>
            </a:r>
            <a:endParaRPr sz="17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8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EA9999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28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F4CC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28"/>
          <p:cNvSpPr txBox="1"/>
          <p:nvPr/>
        </p:nvSpPr>
        <p:spPr>
          <a:xfrm>
            <a:off x="1397050" y="2248450"/>
            <a:ext cx="76809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0">
                <a:latin typeface="Quicksand"/>
                <a:ea typeface="Quicksand"/>
                <a:cs typeface="Quicksand"/>
                <a:sym typeface="Quicksand"/>
              </a:rPr>
              <a:t>never</a:t>
            </a:r>
            <a:endParaRPr sz="17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9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EA9999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29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F4CC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29"/>
          <p:cNvSpPr txBox="1"/>
          <p:nvPr/>
        </p:nvSpPr>
        <p:spPr>
          <a:xfrm>
            <a:off x="1397050" y="2248450"/>
            <a:ext cx="76809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0">
                <a:latin typeface="Quicksand"/>
                <a:ea typeface="Quicksand"/>
                <a:cs typeface="Quicksand"/>
                <a:sym typeface="Quicksand"/>
              </a:rPr>
              <a:t>always</a:t>
            </a:r>
            <a:endParaRPr sz="17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30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EA9999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30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F4CC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30"/>
          <p:cNvSpPr txBox="1"/>
          <p:nvPr/>
        </p:nvSpPr>
        <p:spPr>
          <a:xfrm>
            <a:off x="1397050" y="2248450"/>
            <a:ext cx="76809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0">
                <a:latin typeface="Quicksand"/>
                <a:ea typeface="Quicksand"/>
                <a:cs typeface="Quicksand"/>
                <a:sym typeface="Quicksand"/>
              </a:rPr>
              <a:t>house</a:t>
            </a:r>
            <a:endParaRPr sz="17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31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EA9999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31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F4CC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31"/>
          <p:cNvSpPr txBox="1"/>
          <p:nvPr/>
        </p:nvSpPr>
        <p:spPr>
          <a:xfrm>
            <a:off x="1397050" y="2248450"/>
            <a:ext cx="76809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0">
                <a:latin typeface="Quicksand"/>
                <a:ea typeface="Quicksand"/>
                <a:cs typeface="Quicksand"/>
                <a:sym typeface="Quicksand"/>
              </a:rPr>
              <a:t>eyes</a:t>
            </a:r>
            <a:endParaRPr sz="17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EA9999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F4CC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14"/>
          <p:cNvSpPr txBox="1"/>
          <p:nvPr/>
        </p:nvSpPr>
        <p:spPr>
          <a:xfrm>
            <a:off x="1397050" y="2248450"/>
            <a:ext cx="76809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0">
                <a:latin typeface="Quicksand"/>
                <a:ea typeface="Quicksand"/>
                <a:cs typeface="Quicksand"/>
                <a:sym typeface="Quicksand"/>
              </a:rPr>
              <a:t>any</a:t>
            </a:r>
            <a:endParaRPr sz="20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32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EA9999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32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F4CC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p32"/>
          <p:cNvSpPr txBox="1"/>
          <p:nvPr/>
        </p:nvSpPr>
        <p:spPr>
          <a:xfrm>
            <a:off x="1397050" y="2248450"/>
            <a:ext cx="76809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0">
                <a:latin typeface="Quicksand"/>
                <a:ea typeface="Quicksand"/>
                <a:cs typeface="Quicksand"/>
                <a:sym typeface="Quicksand"/>
              </a:rPr>
              <a:t>more</a:t>
            </a:r>
            <a:endParaRPr sz="17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3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EA9999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p33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F4CC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33"/>
          <p:cNvSpPr txBox="1"/>
          <p:nvPr/>
        </p:nvSpPr>
        <p:spPr>
          <a:xfrm>
            <a:off x="1397050" y="2248450"/>
            <a:ext cx="76809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0">
                <a:latin typeface="Quicksand"/>
                <a:ea typeface="Quicksand"/>
                <a:cs typeface="Quicksand"/>
                <a:sym typeface="Quicksand"/>
              </a:rPr>
              <a:t>once</a:t>
            </a:r>
            <a:endParaRPr sz="17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34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EA9999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34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F4CC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p34"/>
          <p:cNvSpPr txBox="1"/>
          <p:nvPr/>
        </p:nvSpPr>
        <p:spPr>
          <a:xfrm>
            <a:off x="1397050" y="2248450"/>
            <a:ext cx="76809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0">
                <a:latin typeface="Quicksand"/>
                <a:ea typeface="Quicksand"/>
                <a:cs typeface="Quicksand"/>
                <a:sym typeface="Quicksand"/>
              </a:rPr>
              <a:t>our</a:t>
            </a:r>
            <a:endParaRPr sz="17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35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EA9999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" name="Google Shape;209;p35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F4CC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35"/>
          <p:cNvSpPr txBox="1"/>
          <p:nvPr/>
        </p:nvSpPr>
        <p:spPr>
          <a:xfrm>
            <a:off x="1397050" y="2248450"/>
            <a:ext cx="76809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0">
                <a:latin typeface="Quicksand"/>
                <a:ea typeface="Quicksand"/>
                <a:cs typeface="Quicksand"/>
                <a:sym typeface="Quicksand"/>
              </a:rPr>
              <a:t>fast</a:t>
            </a:r>
            <a:endParaRPr sz="17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36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EA9999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6" name="Google Shape;216;p36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F4CC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7" name="Google Shape;217;p36"/>
          <p:cNvSpPr txBox="1"/>
          <p:nvPr/>
        </p:nvSpPr>
        <p:spPr>
          <a:xfrm>
            <a:off x="1397050" y="2248450"/>
            <a:ext cx="76809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0">
                <a:latin typeface="Quicksand"/>
                <a:ea typeface="Quicksand"/>
                <a:cs typeface="Quicksand"/>
                <a:sym typeface="Quicksand"/>
              </a:rPr>
              <a:t>l</a:t>
            </a:r>
            <a:r>
              <a:rPr lang="en" sz="17000">
                <a:latin typeface="Quicksand"/>
                <a:ea typeface="Quicksand"/>
                <a:cs typeface="Quicksand"/>
                <a:sym typeface="Quicksand"/>
              </a:rPr>
              <a:t>ast</a:t>
            </a:r>
            <a:endParaRPr sz="17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EA9999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15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F4CC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15"/>
          <p:cNvSpPr txBox="1"/>
          <p:nvPr/>
        </p:nvSpPr>
        <p:spPr>
          <a:xfrm>
            <a:off x="1397050" y="2248450"/>
            <a:ext cx="76809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0">
                <a:latin typeface="Quicksand"/>
                <a:ea typeface="Quicksand"/>
                <a:cs typeface="Quicksand"/>
                <a:sym typeface="Quicksand"/>
              </a:rPr>
              <a:t>also</a:t>
            </a:r>
            <a:endParaRPr sz="20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EA9999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6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F4CC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16"/>
          <p:cNvSpPr txBox="1"/>
          <p:nvPr/>
        </p:nvSpPr>
        <p:spPr>
          <a:xfrm>
            <a:off x="1397050" y="2248450"/>
            <a:ext cx="76809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0">
                <a:latin typeface="Quicksand"/>
                <a:ea typeface="Quicksand"/>
                <a:cs typeface="Quicksand"/>
                <a:sym typeface="Quicksand"/>
              </a:rPr>
              <a:t>ask</a:t>
            </a:r>
            <a:endParaRPr sz="20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EA9999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7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F4CC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17"/>
          <p:cNvSpPr txBox="1"/>
          <p:nvPr/>
        </p:nvSpPr>
        <p:spPr>
          <a:xfrm>
            <a:off x="1397050" y="2248450"/>
            <a:ext cx="76809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0">
                <a:latin typeface="Quicksand"/>
                <a:ea typeface="Quicksand"/>
                <a:cs typeface="Quicksand"/>
                <a:sym typeface="Quicksand"/>
              </a:rPr>
              <a:t>ever</a:t>
            </a:r>
            <a:endParaRPr sz="20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EA9999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18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F4CC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8"/>
          <p:cNvSpPr txBox="1"/>
          <p:nvPr/>
        </p:nvSpPr>
        <p:spPr>
          <a:xfrm>
            <a:off x="1397050" y="2248450"/>
            <a:ext cx="76809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0">
                <a:latin typeface="Quicksand"/>
                <a:ea typeface="Quicksand"/>
                <a:cs typeface="Quicksand"/>
                <a:sym typeface="Quicksand"/>
              </a:rPr>
              <a:t>many</a:t>
            </a:r>
            <a:endParaRPr sz="20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EA9999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9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F4CC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9"/>
          <p:cNvSpPr txBox="1"/>
          <p:nvPr/>
        </p:nvSpPr>
        <p:spPr>
          <a:xfrm>
            <a:off x="1397050" y="2248450"/>
            <a:ext cx="76809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0">
                <a:latin typeface="Quicksand"/>
                <a:ea typeface="Quicksand"/>
                <a:cs typeface="Quicksand"/>
                <a:sym typeface="Quicksand"/>
              </a:rPr>
              <a:t>very</a:t>
            </a:r>
            <a:endParaRPr sz="20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0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EA9999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20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F4CC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20"/>
          <p:cNvSpPr txBox="1"/>
          <p:nvPr/>
        </p:nvSpPr>
        <p:spPr>
          <a:xfrm>
            <a:off x="1397050" y="2248450"/>
            <a:ext cx="76809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0">
                <a:latin typeface="Quicksand"/>
                <a:ea typeface="Quicksand"/>
                <a:cs typeface="Quicksand"/>
                <a:sym typeface="Quicksand"/>
              </a:rPr>
              <a:t>only</a:t>
            </a:r>
            <a:endParaRPr sz="20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1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EA9999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21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F4CC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21"/>
          <p:cNvSpPr txBox="1"/>
          <p:nvPr/>
        </p:nvSpPr>
        <p:spPr>
          <a:xfrm>
            <a:off x="1397050" y="2248450"/>
            <a:ext cx="76809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0">
                <a:latin typeface="Quicksand"/>
                <a:ea typeface="Quicksand"/>
                <a:cs typeface="Quicksand"/>
                <a:sym typeface="Quicksand"/>
              </a:rPr>
              <a:t>help</a:t>
            </a:r>
            <a:endParaRPr sz="20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