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32"/>
  </p:normalViewPr>
  <p:slideViewPr>
    <p:cSldViewPr snapToGrid="0" snapToObjects="1" showGuides="1">
      <p:cViewPr varScale="1">
        <p:scale>
          <a:sx n="102" d="100"/>
          <a:sy n="102" d="100"/>
        </p:scale>
        <p:origin x="85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19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26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77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64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115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506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359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476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6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035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95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10/21/21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4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6906711-0AFB-47DD-A4B6-4E94B38B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D5871A7-53A3-3248-927B-85F9D9C800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9951" y="2472372"/>
            <a:ext cx="8052098" cy="2237414"/>
          </a:xfrm>
          <a:prstGeom prst="rect">
            <a:avLst/>
          </a:pr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AA91F649-894C-41F6-A21D-3D1AC558E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rgbClr val="F450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9D25BD-3E9A-7D48-9AA4-1EDAD150CC19}"/>
              </a:ext>
            </a:extLst>
          </p:cNvPr>
          <p:cNvSpPr txBox="1"/>
          <p:nvPr/>
        </p:nvSpPr>
        <p:spPr>
          <a:xfrm>
            <a:off x="972710" y="771413"/>
            <a:ext cx="10909640" cy="15103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66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Come try out Baseball</a:t>
            </a:r>
          </a:p>
          <a:p>
            <a:pPr algn="ctr">
              <a:spcBef>
                <a:spcPct val="0"/>
              </a:spcBef>
              <a:spcAft>
                <a:spcPts val="600"/>
              </a:spcAft>
            </a:pPr>
            <a:endParaRPr lang="en-US" sz="66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56037404-66BD-46B5-9323-1B5313196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1753266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21C758-4311-7441-9EDE-CD522F4D10B9}"/>
              </a:ext>
            </a:extLst>
          </p:cNvPr>
          <p:cNvSpPr txBox="1"/>
          <p:nvPr/>
        </p:nvSpPr>
        <p:spPr>
          <a:xfrm>
            <a:off x="2466389" y="4369352"/>
            <a:ext cx="725922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Baseball for U13 and U16 teams </a:t>
            </a:r>
          </a:p>
          <a:p>
            <a:pPr algn="ctr"/>
            <a:r>
              <a:rPr lang="en-A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Tuesday 5pm – 6.30pm </a:t>
            </a:r>
          </a:p>
          <a:p>
            <a:pPr algn="ctr"/>
            <a:r>
              <a:rPr lang="en-A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Sunday morning games</a:t>
            </a:r>
          </a:p>
          <a:p>
            <a:pPr algn="ctr"/>
            <a:r>
              <a:rPr lang="en-A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Avonhead</a:t>
            </a:r>
            <a:r>
              <a:rPr lang="en-A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Park </a:t>
            </a:r>
          </a:p>
          <a:p>
            <a:pPr algn="ctr"/>
            <a:r>
              <a:rPr lang="en-A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 4 </a:t>
            </a:r>
            <a:r>
              <a:rPr lang="en-A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en-A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everyone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144F6FA-964E-CB4E-84B2-37DB4586AE96}"/>
              </a:ext>
            </a:extLst>
          </p:cNvPr>
          <p:cNvSpPr txBox="1"/>
          <p:nvPr/>
        </p:nvSpPr>
        <p:spPr>
          <a:xfrm>
            <a:off x="180777" y="6488668"/>
            <a:ext cx="419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https://</a:t>
            </a:r>
            <a:r>
              <a:rPr lang="en-AU" dirty="0" err="1"/>
              <a:t>www.facebook.com</a:t>
            </a:r>
            <a:r>
              <a:rPr lang="en-AU" dirty="0"/>
              <a:t>/</a:t>
            </a:r>
            <a:r>
              <a:rPr lang="en-AU" dirty="0" err="1"/>
              <a:t>pg</a:t>
            </a:r>
            <a:r>
              <a:rPr lang="en-AU" dirty="0"/>
              <a:t>/</a:t>
            </a:r>
            <a:r>
              <a:rPr lang="en-AU" dirty="0" err="1"/>
              <a:t>christchurchastrosbaseballclub</a:t>
            </a:r>
            <a:r>
              <a:rPr lang="en-AU" dirty="0"/>
              <a:t>/about/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AF5D88-A36B-E54B-A05F-A98E7C8EF516}"/>
              </a:ext>
            </a:extLst>
          </p:cNvPr>
          <p:cNvSpPr txBox="1"/>
          <p:nvPr/>
        </p:nvSpPr>
        <p:spPr>
          <a:xfrm>
            <a:off x="8800947" y="6460061"/>
            <a:ext cx="3081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https://</a:t>
            </a:r>
            <a:r>
              <a:rPr lang="en-AU" dirty="0" err="1"/>
              <a:t>www.sporty.co.nz</a:t>
            </a:r>
            <a:r>
              <a:rPr lang="en-AU" dirty="0"/>
              <a:t>/</a:t>
            </a:r>
            <a:r>
              <a:rPr lang="en-AU" dirty="0" err="1"/>
              <a:t>christchurchastrosbaseballclub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9503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50</Words>
  <Application>Microsoft Macintosh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Modern Love</vt:lpstr>
      <vt:lpstr>The Hand</vt:lpstr>
      <vt:lpstr>Times New Roman</vt:lpstr>
      <vt:lpstr>SketchyVTI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 Van der Krabben [elh35]</dc:creator>
  <cp:lastModifiedBy>Liz Van der Krabben [elh35]</cp:lastModifiedBy>
  <cp:revision>5</cp:revision>
  <dcterms:created xsi:type="dcterms:W3CDTF">2021-10-21T00:06:18Z</dcterms:created>
  <dcterms:modified xsi:type="dcterms:W3CDTF">2021-10-21T01:49:07Z</dcterms:modified>
</cp:coreProperties>
</file>