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176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84D-CBEE-8044-8911-D05A1B3E3772}" type="datetimeFigureOut">
              <a:rPr lang="en-US" smtClean="0"/>
              <a:t>28/03/18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880C-1219-0A49-9C0D-8D75DB69A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84D-CBEE-8044-8911-D05A1B3E3772}" type="datetimeFigureOut">
              <a:rPr lang="en-US" smtClean="0"/>
              <a:t>28/03/18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880C-1219-0A49-9C0D-8D75DB69A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3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84D-CBEE-8044-8911-D05A1B3E3772}" type="datetimeFigureOut">
              <a:rPr lang="en-US" smtClean="0"/>
              <a:t>28/03/18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880C-1219-0A49-9C0D-8D75DB69A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84D-CBEE-8044-8911-D05A1B3E3772}" type="datetimeFigureOut">
              <a:rPr lang="en-US" smtClean="0"/>
              <a:t>28/03/18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880C-1219-0A49-9C0D-8D75DB69A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9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84D-CBEE-8044-8911-D05A1B3E3772}" type="datetimeFigureOut">
              <a:rPr lang="en-US" smtClean="0"/>
              <a:t>28/03/18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880C-1219-0A49-9C0D-8D75DB69A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84D-CBEE-8044-8911-D05A1B3E3772}" type="datetimeFigureOut">
              <a:rPr lang="en-US" smtClean="0"/>
              <a:t>28/03/18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880C-1219-0A49-9C0D-8D75DB69A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84D-CBEE-8044-8911-D05A1B3E3772}" type="datetimeFigureOut">
              <a:rPr lang="en-US" smtClean="0"/>
              <a:t>28/03/18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880C-1219-0A49-9C0D-8D75DB69A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0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84D-CBEE-8044-8911-D05A1B3E3772}" type="datetimeFigureOut">
              <a:rPr lang="en-US" smtClean="0"/>
              <a:t>28/03/18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880C-1219-0A49-9C0D-8D75DB69A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7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84D-CBEE-8044-8911-D05A1B3E3772}" type="datetimeFigureOut">
              <a:rPr lang="en-US" smtClean="0"/>
              <a:t>28/03/18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880C-1219-0A49-9C0D-8D75DB69A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1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84D-CBEE-8044-8911-D05A1B3E3772}" type="datetimeFigureOut">
              <a:rPr lang="en-US" smtClean="0"/>
              <a:t>28/03/18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880C-1219-0A49-9C0D-8D75DB69A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84D-CBEE-8044-8911-D05A1B3E3772}" type="datetimeFigureOut">
              <a:rPr lang="en-US" smtClean="0"/>
              <a:t>28/03/18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880C-1219-0A49-9C0D-8D75DB69A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6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9884D-CBEE-8044-8911-D05A1B3E3772}" type="datetimeFigureOut">
              <a:rPr lang="en-US" smtClean="0"/>
              <a:t>28/03/18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880C-1219-0A49-9C0D-8D75DB69A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4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A91C012-13E7-4CAC-A4EE-32163D0E1C98}"/>
              </a:ext>
            </a:extLst>
          </p:cNvPr>
          <p:cNvSpPr/>
          <p:nvPr/>
        </p:nvSpPr>
        <p:spPr>
          <a:xfrm>
            <a:off x="0" y="0"/>
            <a:ext cx="9144000" cy="606597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43597"/>
            <a:ext cx="30429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HOLIDAY</a:t>
            </a:r>
            <a:endParaRPr lang="en-GB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7985" y="408872"/>
            <a:ext cx="66044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American Typewriter"/>
                <a:cs typeface="American Typewriter"/>
              </a:rPr>
              <a:t>SHUTTLE TIME </a:t>
            </a:r>
            <a:endParaRPr lang="en-GB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5492" y="1134766"/>
            <a:ext cx="37631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PROGRAMME</a:t>
            </a:r>
            <a:endParaRPr lang="en-GB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931" y="1965763"/>
            <a:ext cx="4810142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 smtClean="0">
                <a:solidFill>
                  <a:schemeClr val="bg1"/>
                </a:solidFill>
              </a:rPr>
              <a:t>If you are looking for something active and fun for your kids to do these </a:t>
            </a:r>
            <a:r>
              <a:rPr lang="en-NZ" sz="1400" dirty="0">
                <a:solidFill>
                  <a:schemeClr val="bg1"/>
                </a:solidFill>
              </a:rPr>
              <a:t>h</a:t>
            </a:r>
            <a:r>
              <a:rPr lang="en-NZ" sz="1400" dirty="0" smtClean="0">
                <a:solidFill>
                  <a:schemeClr val="bg1"/>
                </a:solidFill>
              </a:rPr>
              <a:t>olidays, sign them up to the Shuttle Time programme. Structered </a:t>
            </a:r>
            <a:r>
              <a:rPr lang="en-NZ" sz="1400" dirty="0" smtClean="0">
                <a:solidFill>
                  <a:schemeClr val="bg1"/>
                </a:solidFill>
              </a:rPr>
              <a:t>practical activities </a:t>
            </a:r>
            <a:r>
              <a:rPr lang="en-NZ" sz="1400" dirty="0" smtClean="0">
                <a:solidFill>
                  <a:schemeClr val="bg1"/>
                </a:solidFill>
              </a:rPr>
              <a:t>and competitions which </a:t>
            </a:r>
            <a:r>
              <a:rPr lang="en-NZ" sz="1400" dirty="0" smtClean="0">
                <a:solidFill>
                  <a:schemeClr val="bg1"/>
                </a:solidFill>
              </a:rPr>
              <a:t>include, </a:t>
            </a:r>
            <a:r>
              <a:rPr lang="en-NZ" sz="1400" dirty="0" smtClean="0">
                <a:solidFill>
                  <a:schemeClr val="bg1"/>
                </a:solidFill>
              </a:rPr>
              <a:t>badminton, table </a:t>
            </a:r>
            <a:r>
              <a:rPr lang="en-NZ" sz="1400" dirty="0" smtClean="0">
                <a:solidFill>
                  <a:schemeClr val="bg1"/>
                </a:solidFill>
              </a:rPr>
              <a:t>tennis, pickleball and also badminton related craft activities. </a:t>
            </a:r>
            <a:r>
              <a:rPr lang="en-NZ" sz="1400" dirty="0" smtClean="0">
                <a:solidFill>
                  <a:schemeClr val="bg1"/>
                </a:solidFill>
              </a:rPr>
              <a:t>All equipment provided. </a:t>
            </a:r>
          </a:p>
          <a:p>
            <a:pPr algn="ctr"/>
            <a:endParaRPr lang="en-NZ" sz="1400" dirty="0" smtClean="0">
              <a:solidFill>
                <a:schemeClr val="bg1"/>
              </a:solidFill>
            </a:endParaRPr>
          </a:p>
          <a:p>
            <a:pPr algn="ctr"/>
            <a:r>
              <a:rPr lang="en-NZ" sz="1400" dirty="0" smtClean="0">
                <a:solidFill>
                  <a:schemeClr val="bg1"/>
                </a:solidFill>
              </a:rPr>
              <a:t>This programme is for children aged 5 – 13 years.</a:t>
            </a:r>
          </a:p>
          <a:p>
            <a:pPr algn="ctr"/>
            <a:endParaRPr lang="en-NZ" sz="1400" dirty="0" smtClean="0">
              <a:solidFill>
                <a:schemeClr val="bg1"/>
              </a:solidFill>
            </a:endParaRPr>
          </a:p>
          <a:p>
            <a:pPr algn="ctr"/>
            <a:r>
              <a:rPr lang="en-NZ" sz="1400" dirty="0" smtClean="0">
                <a:solidFill>
                  <a:schemeClr val="bg1"/>
                </a:solidFill>
              </a:rPr>
              <a:t>Participants will be divided by age (5-9 years &amp; 10-13 years).</a:t>
            </a:r>
          </a:p>
          <a:p>
            <a:pPr algn="ctr"/>
            <a:endParaRPr lang="en-NZ" sz="1400" dirty="0">
              <a:solidFill>
                <a:schemeClr val="bg1"/>
              </a:solidFill>
            </a:endParaRPr>
          </a:p>
          <a:p>
            <a:pPr algn="ctr"/>
            <a:r>
              <a:rPr lang="en-NZ" sz="1400" dirty="0" smtClean="0">
                <a:solidFill>
                  <a:schemeClr val="bg1"/>
                </a:solidFill>
              </a:rPr>
              <a:t>Bring your own packed lunch and water bottle. </a:t>
            </a:r>
          </a:p>
          <a:p>
            <a:pPr algn="ctr"/>
            <a:endParaRPr lang="en-NZ" sz="1400" dirty="0" smtClean="0">
              <a:solidFill>
                <a:schemeClr val="bg1"/>
              </a:solidFill>
            </a:endParaRPr>
          </a:p>
          <a:p>
            <a:pPr algn="ctr"/>
            <a:r>
              <a:rPr lang="en-NZ" sz="1400" b="1" dirty="0" smtClean="0"/>
              <a:t>COST:</a:t>
            </a:r>
            <a:br>
              <a:rPr lang="en-NZ" sz="1400" b="1" dirty="0" smtClean="0"/>
            </a:br>
            <a:r>
              <a:rPr lang="en-NZ" sz="1400" dirty="0" smtClean="0"/>
              <a:t> $35 per day </a:t>
            </a:r>
          </a:p>
          <a:p>
            <a:pPr algn="ctr"/>
            <a:r>
              <a:rPr lang="en-NZ" sz="1400" dirty="0" smtClean="0"/>
              <a:t>Discounted rates for families and for block booking all three sessions. </a:t>
            </a:r>
            <a:endParaRPr lang="en-NZ" sz="1400" dirty="0" smtClean="0">
              <a:solidFill>
                <a:schemeClr val="bg1"/>
              </a:solidFill>
            </a:endParaRPr>
          </a:p>
          <a:p>
            <a:pPr algn="ctr"/>
            <a:endParaRPr lang="en-NZ" sz="900" u="sng" dirty="0" smtClean="0">
              <a:solidFill>
                <a:schemeClr val="bg1"/>
              </a:solidFill>
            </a:endParaRPr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xmlns="" id="{9ABF4270-0D76-4431-9F45-D870C20ED12C}"/>
              </a:ext>
            </a:extLst>
          </p:cNvPr>
          <p:cNvSpPr/>
          <p:nvPr/>
        </p:nvSpPr>
        <p:spPr>
          <a:xfrm>
            <a:off x="5350608" y="1965763"/>
            <a:ext cx="3391336" cy="3055165"/>
          </a:xfrm>
          <a:prstGeom prst="round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/>
          <p:cNvSpPr txBox="1"/>
          <p:nvPr/>
        </p:nvSpPr>
        <p:spPr>
          <a:xfrm>
            <a:off x="5499236" y="2215455"/>
            <a:ext cx="3242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MONDAY		-	16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APRIL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TUESDAY		-	17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APRIL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WEDNESDAY 	- 	18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APRIL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5492" y="3411540"/>
            <a:ext cx="3715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8:30AM </a:t>
            </a:r>
            <a:r>
              <a:rPr lang="en-GB" sz="1600" dirty="0" smtClean="0">
                <a:solidFill>
                  <a:srgbClr val="FFFFFF"/>
                </a:solidFill>
              </a:rPr>
              <a:t>- </a:t>
            </a:r>
            <a:r>
              <a:rPr lang="en-US" sz="1600" dirty="0" smtClean="0">
                <a:solidFill>
                  <a:srgbClr val="FFFFFF"/>
                </a:solidFill>
              </a:rPr>
              <a:t>2:30PM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LOCATION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WELLINGTON NORTH BADMINTON ASSOCIATION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Taylor Park, </a:t>
            </a:r>
            <a:r>
              <a:rPr lang="en-US" sz="1200" dirty="0" err="1" smtClean="0">
                <a:solidFill>
                  <a:srgbClr val="FFFFFF"/>
                </a:solidFill>
              </a:rPr>
              <a:t>Tawa</a:t>
            </a:r>
            <a:r>
              <a:rPr lang="en-US" sz="1200" dirty="0" smtClean="0">
                <a:solidFill>
                  <a:srgbClr val="FFFFFF"/>
                </a:solidFill>
              </a:rPr>
              <a:t>, Wellington 5028 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2697" y="2107698"/>
            <a:ext cx="188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DATES &amp; TIMES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6692" y="5043166"/>
            <a:ext cx="3989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>
                <a:solidFill>
                  <a:schemeClr val="bg1"/>
                </a:solidFill>
              </a:rPr>
              <a:t>For enquiries about the programme or to book,</a:t>
            </a:r>
          </a:p>
          <a:p>
            <a:pPr algn="ctr"/>
            <a:r>
              <a:rPr lang="en-NZ" sz="1200" dirty="0">
                <a:solidFill>
                  <a:schemeClr val="bg1"/>
                </a:solidFill>
              </a:rPr>
              <a:t>contact Harry Rickus</a:t>
            </a:r>
          </a:p>
          <a:p>
            <a:pPr algn="ctr"/>
            <a:r>
              <a:rPr lang="en-NZ" sz="1200" dirty="0">
                <a:solidFill>
                  <a:schemeClr val="bg1"/>
                </a:solidFill>
              </a:rPr>
              <a:t>Email: wnbadevelopmentofficer@gmail.com or Phone: 0211992498</a:t>
            </a:r>
            <a:endParaRPr lang="en-NZ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wnb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5978"/>
            <a:ext cx="3151632" cy="7920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12F6767-D84E-4D39-B946-A26765B78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35" y="6138472"/>
            <a:ext cx="1810559" cy="5978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2C21889-8B6C-47BD-B749-42092EA84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56" y="6065977"/>
            <a:ext cx="2782536" cy="67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127</Words>
  <Application>Microsoft Macintosh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Rickus</dc:creator>
  <cp:lastModifiedBy>Harry Rickus</cp:lastModifiedBy>
  <cp:revision>13</cp:revision>
  <dcterms:created xsi:type="dcterms:W3CDTF">2018-03-13T04:36:27Z</dcterms:created>
  <dcterms:modified xsi:type="dcterms:W3CDTF">2018-03-27T22:06:47Z</dcterms:modified>
</cp:coreProperties>
</file>