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49"/>
  </p:notesMasterIdLst>
  <p:sldIdLst>
    <p:sldId id="256" r:id="rId2"/>
    <p:sldId id="282" r:id="rId3"/>
    <p:sldId id="281" r:id="rId4"/>
    <p:sldId id="290" r:id="rId5"/>
    <p:sldId id="312" r:id="rId6"/>
    <p:sldId id="280" r:id="rId7"/>
    <p:sldId id="266" r:id="rId8"/>
    <p:sldId id="305" r:id="rId9"/>
    <p:sldId id="313" r:id="rId10"/>
    <p:sldId id="291" r:id="rId11"/>
    <p:sldId id="287" r:id="rId12"/>
    <p:sldId id="288" r:id="rId13"/>
    <p:sldId id="289" r:id="rId14"/>
    <p:sldId id="273" r:id="rId15"/>
    <p:sldId id="272" r:id="rId16"/>
    <p:sldId id="286" r:id="rId17"/>
    <p:sldId id="314" r:id="rId18"/>
    <p:sldId id="257" r:id="rId19"/>
    <p:sldId id="258" r:id="rId20"/>
    <p:sldId id="304" r:id="rId21"/>
    <p:sldId id="315" r:id="rId22"/>
    <p:sldId id="267" r:id="rId23"/>
    <p:sldId id="268" r:id="rId24"/>
    <p:sldId id="285" r:id="rId25"/>
    <p:sldId id="316" r:id="rId26"/>
    <p:sldId id="275" r:id="rId27"/>
    <p:sldId id="276" r:id="rId28"/>
    <p:sldId id="308" r:id="rId29"/>
    <p:sldId id="317" r:id="rId30"/>
    <p:sldId id="277" r:id="rId31"/>
    <p:sldId id="278" r:id="rId32"/>
    <p:sldId id="318" r:id="rId33"/>
    <p:sldId id="306" r:id="rId34"/>
    <p:sldId id="319" r:id="rId35"/>
    <p:sldId id="320" r:id="rId36"/>
    <p:sldId id="321" r:id="rId37"/>
    <p:sldId id="322" r:id="rId38"/>
    <p:sldId id="309" r:id="rId39"/>
    <p:sldId id="293" r:id="rId40"/>
    <p:sldId id="292" r:id="rId41"/>
    <p:sldId id="294" r:id="rId42"/>
    <p:sldId id="310" r:id="rId43"/>
    <p:sldId id="303" r:id="rId44"/>
    <p:sldId id="307" r:id="rId45"/>
    <p:sldId id="297" r:id="rId46"/>
    <p:sldId id="298" r:id="rId47"/>
    <p:sldId id="299" r:id="rId48"/>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3" autoAdjust="0"/>
    <p:restoredTop sz="94660"/>
  </p:normalViewPr>
  <p:slideViewPr>
    <p:cSldViewPr snapToGrid="0">
      <p:cViewPr varScale="1">
        <p:scale>
          <a:sx n="84" d="100"/>
          <a:sy n="84" d="100"/>
        </p:scale>
        <p:origin x="610" y="8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ECBB62DA-7075-49C2-A099-E527B3ADD794}" type="datetimeFigureOut">
              <a:rPr lang="en-US"/>
              <a:t>10/24/2016</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D51CB205-8998-4973-8C68-B7CB42B6A0E0}" type="slidenum">
              <a:rPr lang="en-US"/>
              <a:t>‹#›</a:t>
            </a:fld>
            <a:endParaRPr lang="en-US"/>
          </a:p>
        </p:txBody>
      </p:sp>
    </p:spTree>
    <p:extLst>
      <p:ext uri="{BB962C8B-B14F-4D97-AF65-F5344CB8AC3E}">
        <p14:creationId xmlns:p14="http://schemas.microsoft.com/office/powerpoint/2010/main" val="1607658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1CB205-8998-4973-8C68-B7CB42B6A0E0}" type="slidenum">
              <a:rPr lang="en-US"/>
              <a:t>1</a:t>
            </a:fld>
            <a:endParaRPr lang="en-US"/>
          </a:p>
        </p:txBody>
      </p:sp>
    </p:spTree>
    <p:extLst>
      <p:ext uri="{BB962C8B-B14F-4D97-AF65-F5344CB8AC3E}">
        <p14:creationId xmlns:p14="http://schemas.microsoft.com/office/powerpoint/2010/main" val="20837897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1CB205-8998-4973-8C68-B7CB42B6A0E0}" type="slidenum">
              <a:rPr lang="en-US"/>
              <a:t>17</a:t>
            </a:fld>
            <a:endParaRPr lang="en-US"/>
          </a:p>
        </p:txBody>
      </p:sp>
    </p:spTree>
    <p:extLst>
      <p:ext uri="{BB962C8B-B14F-4D97-AF65-F5344CB8AC3E}">
        <p14:creationId xmlns:p14="http://schemas.microsoft.com/office/powerpoint/2010/main" val="1440804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1CB205-8998-4973-8C68-B7CB42B6A0E0}" type="slidenum">
              <a:rPr lang="en-US"/>
              <a:t>18</a:t>
            </a:fld>
            <a:endParaRPr lang="en-US"/>
          </a:p>
        </p:txBody>
      </p:sp>
    </p:spTree>
    <p:extLst>
      <p:ext uri="{BB962C8B-B14F-4D97-AF65-F5344CB8AC3E}">
        <p14:creationId xmlns:p14="http://schemas.microsoft.com/office/powerpoint/2010/main" val="19631765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1CB205-8998-4973-8C68-B7CB42B6A0E0}" type="slidenum">
              <a:rPr lang="en-US"/>
              <a:t>19</a:t>
            </a:fld>
            <a:endParaRPr lang="en-US"/>
          </a:p>
        </p:txBody>
      </p:sp>
    </p:spTree>
    <p:extLst>
      <p:ext uri="{BB962C8B-B14F-4D97-AF65-F5344CB8AC3E}">
        <p14:creationId xmlns:p14="http://schemas.microsoft.com/office/powerpoint/2010/main" val="25369717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1CB205-8998-4973-8C68-B7CB42B6A0E0}" type="slidenum">
              <a:rPr lang="en-US"/>
              <a:t>21</a:t>
            </a:fld>
            <a:endParaRPr lang="en-US"/>
          </a:p>
        </p:txBody>
      </p:sp>
    </p:spTree>
    <p:extLst>
      <p:ext uri="{BB962C8B-B14F-4D97-AF65-F5344CB8AC3E}">
        <p14:creationId xmlns:p14="http://schemas.microsoft.com/office/powerpoint/2010/main" val="2216559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1CB205-8998-4973-8C68-B7CB42B6A0E0}" type="slidenum">
              <a:rPr lang="en-US"/>
              <a:t>22</a:t>
            </a:fld>
            <a:endParaRPr lang="en-US"/>
          </a:p>
        </p:txBody>
      </p:sp>
    </p:spTree>
    <p:extLst>
      <p:ext uri="{BB962C8B-B14F-4D97-AF65-F5344CB8AC3E}">
        <p14:creationId xmlns:p14="http://schemas.microsoft.com/office/powerpoint/2010/main" val="18851161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1CB205-8998-4973-8C68-B7CB42B6A0E0}" type="slidenum">
              <a:rPr lang="en-US"/>
              <a:t>23</a:t>
            </a:fld>
            <a:endParaRPr lang="en-US"/>
          </a:p>
        </p:txBody>
      </p:sp>
    </p:spTree>
    <p:extLst>
      <p:ext uri="{BB962C8B-B14F-4D97-AF65-F5344CB8AC3E}">
        <p14:creationId xmlns:p14="http://schemas.microsoft.com/office/powerpoint/2010/main" val="1823076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1CB205-8998-4973-8C68-B7CB42B6A0E0}" type="slidenum">
              <a:rPr lang="en-US"/>
              <a:t>25</a:t>
            </a:fld>
            <a:endParaRPr lang="en-US"/>
          </a:p>
        </p:txBody>
      </p:sp>
    </p:spTree>
    <p:extLst>
      <p:ext uri="{BB962C8B-B14F-4D97-AF65-F5344CB8AC3E}">
        <p14:creationId xmlns:p14="http://schemas.microsoft.com/office/powerpoint/2010/main" val="977614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1CB205-8998-4973-8C68-B7CB42B6A0E0}" type="slidenum">
              <a:rPr lang="en-US"/>
              <a:t>26</a:t>
            </a:fld>
            <a:endParaRPr lang="en-US"/>
          </a:p>
        </p:txBody>
      </p:sp>
    </p:spTree>
    <p:extLst>
      <p:ext uri="{BB962C8B-B14F-4D97-AF65-F5344CB8AC3E}">
        <p14:creationId xmlns:p14="http://schemas.microsoft.com/office/powerpoint/2010/main" val="31410614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1CB205-8998-4973-8C68-B7CB42B6A0E0}" type="slidenum">
              <a:rPr lang="en-US"/>
              <a:t>27</a:t>
            </a:fld>
            <a:endParaRPr lang="en-US"/>
          </a:p>
        </p:txBody>
      </p:sp>
    </p:spTree>
    <p:extLst>
      <p:ext uri="{BB962C8B-B14F-4D97-AF65-F5344CB8AC3E}">
        <p14:creationId xmlns:p14="http://schemas.microsoft.com/office/powerpoint/2010/main" val="13906747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1CB205-8998-4973-8C68-B7CB42B6A0E0}" type="slidenum">
              <a:rPr lang="en-US"/>
              <a:t>29</a:t>
            </a:fld>
            <a:endParaRPr lang="en-US"/>
          </a:p>
        </p:txBody>
      </p:sp>
    </p:spTree>
    <p:extLst>
      <p:ext uri="{BB962C8B-B14F-4D97-AF65-F5344CB8AC3E}">
        <p14:creationId xmlns:p14="http://schemas.microsoft.com/office/powerpoint/2010/main" val="1181929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1CB205-8998-4973-8C68-B7CB42B6A0E0}" type="slidenum">
              <a:rPr lang="en-US"/>
              <a:t>2</a:t>
            </a:fld>
            <a:endParaRPr lang="en-US"/>
          </a:p>
        </p:txBody>
      </p:sp>
    </p:spTree>
    <p:extLst>
      <p:ext uri="{BB962C8B-B14F-4D97-AF65-F5344CB8AC3E}">
        <p14:creationId xmlns:p14="http://schemas.microsoft.com/office/powerpoint/2010/main" val="15601355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1CB205-8998-4973-8C68-B7CB42B6A0E0}" type="slidenum">
              <a:rPr lang="en-US"/>
              <a:t>30</a:t>
            </a:fld>
            <a:endParaRPr lang="en-US"/>
          </a:p>
        </p:txBody>
      </p:sp>
    </p:spTree>
    <p:extLst>
      <p:ext uri="{BB962C8B-B14F-4D97-AF65-F5344CB8AC3E}">
        <p14:creationId xmlns:p14="http://schemas.microsoft.com/office/powerpoint/2010/main" val="11245916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1CB205-8998-4973-8C68-B7CB42B6A0E0}" type="slidenum">
              <a:rPr lang="en-US"/>
              <a:t>31</a:t>
            </a:fld>
            <a:endParaRPr lang="en-US"/>
          </a:p>
        </p:txBody>
      </p:sp>
    </p:spTree>
    <p:extLst>
      <p:ext uri="{BB962C8B-B14F-4D97-AF65-F5344CB8AC3E}">
        <p14:creationId xmlns:p14="http://schemas.microsoft.com/office/powerpoint/2010/main" val="33456944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1CB205-8998-4973-8C68-B7CB42B6A0E0}" type="slidenum">
              <a:rPr lang="en-US"/>
              <a:t>32</a:t>
            </a:fld>
            <a:endParaRPr lang="en-US"/>
          </a:p>
        </p:txBody>
      </p:sp>
    </p:spTree>
    <p:extLst>
      <p:ext uri="{BB962C8B-B14F-4D97-AF65-F5344CB8AC3E}">
        <p14:creationId xmlns:p14="http://schemas.microsoft.com/office/powerpoint/2010/main" val="165000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1CB205-8998-4973-8C68-B7CB42B6A0E0}" type="slidenum">
              <a:rPr lang="en-US"/>
              <a:t>3</a:t>
            </a:fld>
            <a:endParaRPr lang="en-US"/>
          </a:p>
        </p:txBody>
      </p:sp>
    </p:spTree>
    <p:extLst>
      <p:ext uri="{BB962C8B-B14F-4D97-AF65-F5344CB8AC3E}">
        <p14:creationId xmlns:p14="http://schemas.microsoft.com/office/powerpoint/2010/main" val="2401660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1CB205-8998-4973-8C68-B7CB42B6A0E0}" type="slidenum">
              <a:rPr lang="en-US"/>
              <a:t>5</a:t>
            </a:fld>
            <a:endParaRPr lang="en-US"/>
          </a:p>
        </p:txBody>
      </p:sp>
    </p:spTree>
    <p:extLst>
      <p:ext uri="{BB962C8B-B14F-4D97-AF65-F5344CB8AC3E}">
        <p14:creationId xmlns:p14="http://schemas.microsoft.com/office/powerpoint/2010/main" val="2304321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1CB205-8998-4973-8C68-B7CB42B6A0E0}" type="slidenum">
              <a:rPr lang="en-US"/>
              <a:t>6</a:t>
            </a:fld>
            <a:endParaRPr lang="en-US"/>
          </a:p>
        </p:txBody>
      </p:sp>
    </p:spTree>
    <p:extLst>
      <p:ext uri="{BB962C8B-B14F-4D97-AF65-F5344CB8AC3E}">
        <p14:creationId xmlns:p14="http://schemas.microsoft.com/office/powerpoint/2010/main" val="3011083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1CB205-8998-4973-8C68-B7CB42B6A0E0}" type="slidenum">
              <a:rPr lang="en-US"/>
              <a:t>7</a:t>
            </a:fld>
            <a:endParaRPr lang="en-US"/>
          </a:p>
        </p:txBody>
      </p:sp>
    </p:spTree>
    <p:extLst>
      <p:ext uri="{BB962C8B-B14F-4D97-AF65-F5344CB8AC3E}">
        <p14:creationId xmlns:p14="http://schemas.microsoft.com/office/powerpoint/2010/main" val="3487983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1CB205-8998-4973-8C68-B7CB42B6A0E0}" type="slidenum">
              <a:rPr lang="en-US"/>
              <a:t>9</a:t>
            </a:fld>
            <a:endParaRPr lang="en-US"/>
          </a:p>
        </p:txBody>
      </p:sp>
    </p:spTree>
    <p:extLst>
      <p:ext uri="{BB962C8B-B14F-4D97-AF65-F5344CB8AC3E}">
        <p14:creationId xmlns:p14="http://schemas.microsoft.com/office/powerpoint/2010/main" val="69199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1CB205-8998-4973-8C68-B7CB42B6A0E0}" type="slidenum">
              <a:rPr lang="en-US"/>
              <a:t>14</a:t>
            </a:fld>
            <a:endParaRPr lang="en-US"/>
          </a:p>
        </p:txBody>
      </p:sp>
    </p:spTree>
    <p:extLst>
      <p:ext uri="{BB962C8B-B14F-4D97-AF65-F5344CB8AC3E}">
        <p14:creationId xmlns:p14="http://schemas.microsoft.com/office/powerpoint/2010/main" val="3823390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1CB205-8998-4973-8C68-B7CB42B6A0E0}" type="slidenum">
              <a:rPr lang="en-US"/>
              <a:t>15</a:t>
            </a:fld>
            <a:endParaRPr lang="en-US"/>
          </a:p>
        </p:txBody>
      </p:sp>
    </p:spTree>
    <p:extLst>
      <p:ext uri="{BB962C8B-B14F-4D97-AF65-F5344CB8AC3E}">
        <p14:creationId xmlns:p14="http://schemas.microsoft.com/office/powerpoint/2010/main" val="18295033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9BBA0F48-E9AD-4BC3-8BA7-F2F66CF59A9F}" type="datetimeFigureOut">
              <a:rPr lang="en-NZ" smtClean="0"/>
              <a:t>24/10/2016</a:t>
            </a:fld>
            <a:endParaRPr lang="en-NZ"/>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NZ"/>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411546A0-1D0F-4CDC-BB89-4967DB4C6B43}" type="slidenum">
              <a:rPr lang="en-NZ" smtClean="0"/>
              <a:t>‹#›</a:t>
            </a:fld>
            <a:endParaRPr lang="en-NZ"/>
          </a:p>
        </p:txBody>
      </p:sp>
    </p:spTree>
    <p:extLst>
      <p:ext uri="{BB962C8B-B14F-4D97-AF65-F5344CB8AC3E}">
        <p14:creationId xmlns:p14="http://schemas.microsoft.com/office/powerpoint/2010/main" val="3154257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BA0F48-E9AD-4BC3-8BA7-F2F66CF59A9F}" type="datetimeFigureOut">
              <a:rPr lang="en-NZ" smtClean="0"/>
              <a:t>24/10/2016</a:t>
            </a:fld>
            <a:endParaRPr lang="en-NZ"/>
          </a:p>
        </p:txBody>
      </p:sp>
      <p:sp>
        <p:nvSpPr>
          <p:cNvPr id="6" name="Footer Placeholder 5"/>
          <p:cNvSpPr>
            <a:spLocks noGrp="1"/>
          </p:cNvSpPr>
          <p:nvPr>
            <p:ph type="ftr" sz="quarter" idx="11"/>
          </p:nvPr>
        </p:nvSpPr>
        <p:spPr/>
        <p:txBody>
          <a:bodyPr/>
          <a:lstStyle/>
          <a:p>
            <a:endParaRPr lang="en-NZ"/>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11546A0-1D0F-4CDC-BB89-4967DB4C6B43}" type="slidenum">
              <a:rPr lang="en-NZ" smtClean="0"/>
              <a:t>‹#›</a:t>
            </a:fld>
            <a:endParaRPr lang="en-NZ"/>
          </a:p>
        </p:txBody>
      </p:sp>
    </p:spTree>
    <p:extLst>
      <p:ext uri="{BB962C8B-B14F-4D97-AF65-F5344CB8AC3E}">
        <p14:creationId xmlns:p14="http://schemas.microsoft.com/office/powerpoint/2010/main" val="4009995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BA0F48-E9AD-4BC3-8BA7-F2F66CF59A9F}" type="datetimeFigureOut">
              <a:rPr lang="en-NZ" smtClean="0"/>
              <a:t>24/10/2016</a:t>
            </a:fld>
            <a:endParaRPr lang="en-NZ"/>
          </a:p>
        </p:txBody>
      </p:sp>
      <p:sp>
        <p:nvSpPr>
          <p:cNvPr id="5" name="Footer Placeholder 4"/>
          <p:cNvSpPr>
            <a:spLocks noGrp="1"/>
          </p:cNvSpPr>
          <p:nvPr>
            <p:ph type="ftr" sz="quarter" idx="11"/>
          </p:nvPr>
        </p:nvSpPr>
        <p:spPr/>
        <p:txBody>
          <a:bodyPr/>
          <a:lstStyle/>
          <a:p>
            <a:endParaRPr lang="en-NZ"/>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11546A0-1D0F-4CDC-BB89-4967DB4C6B43}" type="slidenum">
              <a:rPr lang="en-NZ" smtClean="0"/>
              <a:t>‹#›</a:t>
            </a:fld>
            <a:endParaRPr lang="en-NZ"/>
          </a:p>
        </p:txBody>
      </p:sp>
    </p:spTree>
    <p:extLst>
      <p:ext uri="{BB962C8B-B14F-4D97-AF65-F5344CB8AC3E}">
        <p14:creationId xmlns:p14="http://schemas.microsoft.com/office/powerpoint/2010/main" val="38225358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BA0F48-E9AD-4BC3-8BA7-F2F66CF59A9F}" type="datetimeFigureOut">
              <a:rPr lang="en-NZ" smtClean="0"/>
              <a:t>24/10/2016</a:t>
            </a:fld>
            <a:endParaRPr lang="en-NZ"/>
          </a:p>
        </p:txBody>
      </p:sp>
      <p:sp>
        <p:nvSpPr>
          <p:cNvPr id="5" name="Footer Placeholder 4"/>
          <p:cNvSpPr>
            <a:spLocks noGrp="1"/>
          </p:cNvSpPr>
          <p:nvPr>
            <p:ph type="ftr" sz="quarter" idx="11"/>
          </p:nvPr>
        </p:nvSpPr>
        <p:spPr/>
        <p:txBody>
          <a:bodyPr/>
          <a:lstStyle/>
          <a:p>
            <a:endParaRPr lang="en-NZ"/>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11546A0-1D0F-4CDC-BB89-4967DB4C6B43}" type="slidenum">
              <a:rPr lang="en-NZ" smtClean="0"/>
              <a:t>‹#›</a:t>
            </a:fld>
            <a:endParaRPr lang="en-NZ"/>
          </a:p>
        </p:txBody>
      </p:sp>
    </p:spTree>
    <p:extLst>
      <p:ext uri="{BB962C8B-B14F-4D97-AF65-F5344CB8AC3E}">
        <p14:creationId xmlns:p14="http://schemas.microsoft.com/office/powerpoint/2010/main" val="14544240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BA0F48-E9AD-4BC3-8BA7-F2F66CF59A9F}" type="datetimeFigureOut">
              <a:rPr lang="en-NZ" smtClean="0"/>
              <a:t>24/10/2016</a:t>
            </a:fld>
            <a:endParaRPr lang="en-NZ"/>
          </a:p>
        </p:txBody>
      </p:sp>
      <p:sp>
        <p:nvSpPr>
          <p:cNvPr id="5" name="Footer Placeholder 4"/>
          <p:cNvSpPr>
            <a:spLocks noGrp="1"/>
          </p:cNvSpPr>
          <p:nvPr>
            <p:ph type="ftr" sz="quarter" idx="11"/>
          </p:nvPr>
        </p:nvSpPr>
        <p:spPr/>
        <p:txBody>
          <a:bodyPr/>
          <a:lstStyle/>
          <a:p>
            <a:endParaRPr lang="en-NZ"/>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11546A0-1D0F-4CDC-BB89-4967DB4C6B43}" type="slidenum">
              <a:rPr lang="en-NZ" smtClean="0"/>
              <a:t>‹#›</a:t>
            </a:fld>
            <a:endParaRPr lang="en-NZ"/>
          </a:p>
        </p:txBody>
      </p:sp>
    </p:spTree>
    <p:extLst>
      <p:ext uri="{BB962C8B-B14F-4D97-AF65-F5344CB8AC3E}">
        <p14:creationId xmlns:p14="http://schemas.microsoft.com/office/powerpoint/2010/main" val="26406215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BBA0F48-E9AD-4BC3-8BA7-F2F66CF59A9F}" type="datetimeFigureOut">
              <a:rPr lang="en-NZ" smtClean="0"/>
              <a:t>24/10/2016</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411546A0-1D0F-4CDC-BB89-4967DB4C6B43}" type="slidenum">
              <a:rPr lang="en-NZ" smtClean="0"/>
              <a:t>‹#›</a:t>
            </a:fld>
            <a:endParaRPr lang="en-NZ"/>
          </a:p>
        </p:txBody>
      </p:sp>
    </p:spTree>
    <p:extLst>
      <p:ext uri="{BB962C8B-B14F-4D97-AF65-F5344CB8AC3E}">
        <p14:creationId xmlns:p14="http://schemas.microsoft.com/office/powerpoint/2010/main" val="14744315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BBA0F48-E9AD-4BC3-8BA7-F2F66CF59A9F}" type="datetimeFigureOut">
              <a:rPr lang="en-NZ" smtClean="0"/>
              <a:t>24/10/2016</a:t>
            </a:fld>
            <a:endParaRPr lang="en-NZ"/>
          </a:p>
        </p:txBody>
      </p:sp>
      <p:sp>
        <p:nvSpPr>
          <p:cNvPr id="8" name="Footer Placeholder 7"/>
          <p:cNvSpPr>
            <a:spLocks noGrp="1"/>
          </p:cNvSpPr>
          <p:nvPr>
            <p:ph type="ftr" sz="quarter" idx="11"/>
          </p:nvPr>
        </p:nvSpPr>
        <p:spPr>
          <a:xfrm>
            <a:off x="561111" y="6391838"/>
            <a:ext cx="3644282" cy="304801"/>
          </a:xfrm>
        </p:spPr>
        <p:txBody>
          <a:bodyPr/>
          <a:lstStyle/>
          <a:p>
            <a:endParaRPr lang="en-NZ"/>
          </a:p>
        </p:txBody>
      </p:sp>
      <p:sp>
        <p:nvSpPr>
          <p:cNvPr id="9" name="Slide Number Placeholder 8"/>
          <p:cNvSpPr>
            <a:spLocks noGrp="1"/>
          </p:cNvSpPr>
          <p:nvPr>
            <p:ph type="sldNum" sz="quarter" idx="12"/>
          </p:nvPr>
        </p:nvSpPr>
        <p:spPr/>
        <p:txBody>
          <a:bodyPr/>
          <a:lstStyle/>
          <a:p>
            <a:fld id="{411546A0-1D0F-4CDC-BB89-4967DB4C6B43}" type="slidenum">
              <a:rPr lang="en-NZ" smtClean="0"/>
              <a:t>‹#›</a:t>
            </a:fld>
            <a:endParaRPr lang="en-NZ"/>
          </a:p>
        </p:txBody>
      </p:sp>
    </p:spTree>
    <p:extLst>
      <p:ext uri="{BB962C8B-B14F-4D97-AF65-F5344CB8AC3E}">
        <p14:creationId xmlns:p14="http://schemas.microsoft.com/office/powerpoint/2010/main" val="14324389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9BBA0F48-E9AD-4BC3-8BA7-F2F66CF59A9F}" type="datetimeFigureOut">
              <a:rPr lang="en-NZ" smtClean="0"/>
              <a:t>24/10/2016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411546A0-1D0F-4CDC-BB89-4967DB4C6B43}" type="slidenum">
              <a:rPr lang="en-NZ" smtClean="0"/>
              <a:t>‹#›</a:t>
            </a:fld>
            <a:endParaRPr lang="en-NZ"/>
          </a:p>
        </p:txBody>
      </p:sp>
    </p:spTree>
    <p:extLst>
      <p:ext uri="{BB962C8B-B14F-4D97-AF65-F5344CB8AC3E}">
        <p14:creationId xmlns:p14="http://schemas.microsoft.com/office/powerpoint/2010/main" val="40581390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9BBA0F48-E9AD-4BC3-8BA7-F2F66CF59A9F}" type="datetimeFigureOut">
              <a:rPr lang="en-NZ" smtClean="0"/>
              <a:t>24/10/2016</a:t>
            </a:fld>
            <a:endParaRPr lang="en-NZ"/>
          </a:p>
        </p:txBody>
      </p:sp>
      <p:sp>
        <p:nvSpPr>
          <p:cNvPr id="5" name="Footer Placeholder 4"/>
          <p:cNvSpPr>
            <a:spLocks noGrp="1"/>
          </p:cNvSpPr>
          <p:nvPr>
            <p:ph type="ftr" sz="quarter" idx="11"/>
          </p:nvPr>
        </p:nvSpPr>
        <p:spPr/>
        <p:txBody>
          <a:bodyPr/>
          <a:lstStyle/>
          <a:p>
            <a:endParaRPr lang="en-NZ"/>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11546A0-1D0F-4CDC-BB89-4967DB4C6B43}" type="slidenum">
              <a:rPr lang="en-NZ" smtClean="0"/>
              <a:t>‹#›</a:t>
            </a:fld>
            <a:endParaRPr lang="en-NZ"/>
          </a:p>
        </p:txBody>
      </p:sp>
    </p:spTree>
    <p:extLst>
      <p:ext uri="{BB962C8B-B14F-4D97-AF65-F5344CB8AC3E}">
        <p14:creationId xmlns:p14="http://schemas.microsoft.com/office/powerpoint/2010/main" val="2670634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BBA0F48-E9AD-4BC3-8BA7-F2F66CF59A9F}" type="datetimeFigureOut">
              <a:rPr lang="en-NZ" smtClean="0"/>
              <a:t>24/10/2016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411546A0-1D0F-4CDC-BB89-4967DB4C6B43}" type="slidenum">
              <a:rPr lang="en-NZ" smtClean="0"/>
              <a:t>‹#›</a:t>
            </a:fld>
            <a:endParaRPr lang="en-NZ"/>
          </a:p>
        </p:txBody>
      </p:sp>
    </p:spTree>
    <p:extLst>
      <p:ext uri="{BB962C8B-B14F-4D97-AF65-F5344CB8AC3E}">
        <p14:creationId xmlns:p14="http://schemas.microsoft.com/office/powerpoint/2010/main" val="4281439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BA0F48-E9AD-4BC3-8BA7-F2F66CF59A9F}" type="datetimeFigureOut">
              <a:rPr lang="en-NZ" smtClean="0"/>
              <a:t>24/10/2016</a:t>
            </a:fld>
            <a:endParaRPr lang="en-NZ"/>
          </a:p>
        </p:txBody>
      </p:sp>
      <p:sp>
        <p:nvSpPr>
          <p:cNvPr id="5" name="Footer Placeholder 4"/>
          <p:cNvSpPr>
            <a:spLocks noGrp="1"/>
          </p:cNvSpPr>
          <p:nvPr>
            <p:ph type="ftr" sz="quarter" idx="11"/>
          </p:nvPr>
        </p:nvSpPr>
        <p:spPr/>
        <p:txBody>
          <a:bodyPr/>
          <a:lstStyle/>
          <a:p>
            <a:endParaRPr lang="en-NZ"/>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11546A0-1D0F-4CDC-BB89-4967DB4C6B43}" type="slidenum">
              <a:rPr lang="en-NZ" smtClean="0"/>
              <a:t>‹#›</a:t>
            </a:fld>
            <a:endParaRPr lang="en-NZ"/>
          </a:p>
        </p:txBody>
      </p:sp>
    </p:spTree>
    <p:extLst>
      <p:ext uri="{BB962C8B-B14F-4D97-AF65-F5344CB8AC3E}">
        <p14:creationId xmlns:p14="http://schemas.microsoft.com/office/powerpoint/2010/main" val="3282934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BBA0F48-E9AD-4BC3-8BA7-F2F66CF59A9F}" type="datetimeFigureOut">
              <a:rPr lang="en-NZ" smtClean="0"/>
              <a:t>24/10/2016</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411546A0-1D0F-4CDC-BB89-4967DB4C6B43}" type="slidenum">
              <a:rPr lang="en-NZ" smtClean="0"/>
              <a:t>‹#›</a:t>
            </a:fld>
            <a:endParaRPr lang="en-NZ"/>
          </a:p>
        </p:txBody>
      </p:sp>
    </p:spTree>
    <p:extLst>
      <p:ext uri="{BB962C8B-B14F-4D97-AF65-F5344CB8AC3E}">
        <p14:creationId xmlns:p14="http://schemas.microsoft.com/office/powerpoint/2010/main" val="1145306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BBA0F48-E9AD-4BC3-8BA7-F2F66CF59A9F}" type="datetimeFigureOut">
              <a:rPr lang="en-NZ" smtClean="0"/>
              <a:t>24/10/2016</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411546A0-1D0F-4CDC-BB89-4967DB4C6B43}" type="slidenum">
              <a:rPr lang="en-NZ" smtClean="0"/>
              <a:t>‹#›</a:t>
            </a:fld>
            <a:endParaRPr lang="en-NZ"/>
          </a:p>
        </p:txBody>
      </p:sp>
    </p:spTree>
    <p:extLst>
      <p:ext uri="{BB962C8B-B14F-4D97-AF65-F5344CB8AC3E}">
        <p14:creationId xmlns:p14="http://schemas.microsoft.com/office/powerpoint/2010/main" val="3302244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BBA0F48-E9AD-4BC3-8BA7-F2F66CF59A9F}" type="datetimeFigureOut">
              <a:rPr lang="en-NZ" smtClean="0"/>
              <a:t>24/10/2016</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411546A0-1D0F-4CDC-BB89-4967DB4C6B43}" type="slidenum">
              <a:rPr lang="en-NZ" smtClean="0"/>
              <a:t>‹#›</a:t>
            </a:fld>
            <a:endParaRPr lang="en-NZ"/>
          </a:p>
        </p:txBody>
      </p:sp>
    </p:spTree>
    <p:extLst>
      <p:ext uri="{BB962C8B-B14F-4D97-AF65-F5344CB8AC3E}">
        <p14:creationId xmlns:p14="http://schemas.microsoft.com/office/powerpoint/2010/main" val="1657799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BA0F48-E9AD-4BC3-8BA7-F2F66CF59A9F}" type="datetimeFigureOut">
              <a:rPr lang="en-NZ" smtClean="0"/>
              <a:t>24/10/2016</a:t>
            </a:fld>
            <a:endParaRPr lang="en-NZ"/>
          </a:p>
        </p:txBody>
      </p:sp>
      <p:sp>
        <p:nvSpPr>
          <p:cNvPr id="3" name="Footer Placeholder 2"/>
          <p:cNvSpPr>
            <a:spLocks noGrp="1"/>
          </p:cNvSpPr>
          <p:nvPr>
            <p:ph type="ftr" sz="quarter" idx="11"/>
          </p:nvPr>
        </p:nvSpPr>
        <p:spPr/>
        <p:txBody>
          <a:bodyPr/>
          <a:lstStyle/>
          <a:p>
            <a:endParaRPr lang="en-NZ"/>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411546A0-1D0F-4CDC-BB89-4967DB4C6B43}" type="slidenum">
              <a:rPr lang="en-NZ" smtClean="0"/>
              <a:t>‹#›</a:t>
            </a:fld>
            <a:endParaRPr lang="en-NZ"/>
          </a:p>
        </p:txBody>
      </p:sp>
    </p:spTree>
    <p:extLst>
      <p:ext uri="{BB962C8B-B14F-4D97-AF65-F5344CB8AC3E}">
        <p14:creationId xmlns:p14="http://schemas.microsoft.com/office/powerpoint/2010/main" val="3937162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BA0F48-E9AD-4BC3-8BA7-F2F66CF59A9F}" type="datetimeFigureOut">
              <a:rPr lang="en-NZ" smtClean="0"/>
              <a:t>24/10/2016</a:t>
            </a:fld>
            <a:endParaRPr lang="en-NZ"/>
          </a:p>
        </p:txBody>
      </p:sp>
      <p:sp>
        <p:nvSpPr>
          <p:cNvPr id="6" name="Footer Placeholder 5"/>
          <p:cNvSpPr>
            <a:spLocks noGrp="1"/>
          </p:cNvSpPr>
          <p:nvPr>
            <p:ph type="ftr" sz="quarter" idx="11"/>
          </p:nvPr>
        </p:nvSpPr>
        <p:spPr/>
        <p:txBody>
          <a:bodyPr/>
          <a:lstStyle/>
          <a:p>
            <a:endParaRPr lang="en-NZ"/>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11546A0-1D0F-4CDC-BB89-4967DB4C6B43}" type="slidenum">
              <a:rPr lang="en-NZ" smtClean="0"/>
              <a:t>‹#›</a:t>
            </a:fld>
            <a:endParaRPr lang="en-NZ"/>
          </a:p>
        </p:txBody>
      </p:sp>
    </p:spTree>
    <p:extLst>
      <p:ext uri="{BB962C8B-B14F-4D97-AF65-F5344CB8AC3E}">
        <p14:creationId xmlns:p14="http://schemas.microsoft.com/office/powerpoint/2010/main" val="3502574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smtClean="0"/>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BA0F48-E9AD-4BC3-8BA7-F2F66CF59A9F}" type="datetimeFigureOut">
              <a:rPr lang="en-NZ" smtClean="0"/>
              <a:t>24/10/2016</a:t>
            </a:fld>
            <a:endParaRPr lang="en-NZ"/>
          </a:p>
        </p:txBody>
      </p:sp>
      <p:sp>
        <p:nvSpPr>
          <p:cNvPr id="6" name="Footer Placeholder 5"/>
          <p:cNvSpPr>
            <a:spLocks noGrp="1"/>
          </p:cNvSpPr>
          <p:nvPr>
            <p:ph type="ftr" sz="quarter" idx="11"/>
          </p:nvPr>
        </p:nvSpPr>
        <p:spPr/>
        <p:txBody>
          <a:bodyPr/>
          <a:lstStyle/>
          <a:p>
            <a:endParaRPr lang="en-NZ"/>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11546A0-1D0F-4CDC-BB89-4967DB4C6B43}" type="slidenum">
              <a:rPr lang="en-NZ" smtClean="0"/>
              <a:t>‹#›</a:t>
            </a:fld>
            <a:endParaRPr lang="en-NZ"/>
          </a:p>
        </p:txBody>
      </p:sp>
    </p:spTree>
    <p:extLst>
      <p:ext uri="{BB962C8B-B14F-4D97-AF65-F5344CB8AC3E}">
        <p14:creationId xmlns:p14="http://schemas.microsoft.com/office/powerpoint/2010/main" val="2570933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9BBA0F48-E9AD-4BC3-8BA7-F2F66CF59A9F}" type="datetimeFigureOut">
              <a:rPr lang="en-NZ" smtClean="0"/>
              <a:t>24/10/2016</a:t>
            </a:fld>
            <a:endParaRPr lang="en-NZ"/>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NZ"/>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411546A0-1D0F-4CDC-BB89-4967DB4C6B43}" type="slidenum">
              <a:rPr lang="en-NZ" smtClean="0"/>
              <a:t>‹#›</a:t>
            </a:fld>
            <a:endParaRPr lang="en-NZ"/>
          </a:p>
        </p:txBody>
      </p:sp>
    </p:spTree>
    <p:extLst>
      <p:ext uri="{BB962C8B-B14F-4D97-AF65-F5344CB8AC3E}">
        <p14:creationId xmlns:p14="http://schemas.microsoft.com/office/powerpoint/2010/main" val="14067286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85799"/>
            <a:ext cx="12192000" cy="3569209"/>
          </a:xfrm>
        </p:spPr>
        <p:txBody>
          <a:bodyPr>
            <a:normAutofit/>
          </a:bodyPr>
          <a:lstStyle/>
          <a:p>
            <a:pPr algn="ctr"/>
            <a:r>
              <a:rPr lang="en-NZ" sz="8000" b="1" dirty="0" smtClean="0">
                <a:solidFill>
                  <a:schemeClr val="bg1"/>
                </a:solidFill>
              </a:rPr>
              <a:t>2016 </a:t>
            </a:r>
            <a:br>
              <a:rPr lang="en-NZ" sz="8000" b="1" dirty="0" smtClean="0">
                <a:solidFill>
                  <a:schemeClr val="bg1"/>
                </a:solidFill>
              </a:rPr>
            </a:br>
            <a:r>
              <a:rPr lang="en-NZ" sz="8000" b="1" dirty="0" smtClean="0">
                <a:solidFill>
                  <a:schemeClr val="bg1"/>
                </a:solidFill>
              </a:rPr>
              <a:t>Colours Assembly</a:t>
            </a:r>
            <a:endParaRPr lang="en-NZ" sz="8000" b="1" dirty="0">
              <a:solidFill>
                <a:schemeClr val="bg1"/>
              </a:solidFill>
            </a:endParaRPr>
          </a:p>
        </p:txBody>
      </p:sp>
    </p:spTree>
    <p:extLst>
      <p:ext uri="{BB962C8B-B14F-4D97-AF65-F5344CB8AC3E}">
        <p14:creationId xmlns:p14="http://schemas.microsoft.com/office/powerpoint/2010/main" val="25307411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7683" y="1016396"/>
            <a:ext cx="8761413" cy="706964"/>
          </a:xfrm>
        </p:spPr>
        <p:txBody>
          <a:bodyPr/>
          <a:lstStyle/>
          <a:p>
            <a:pPr algn="ctr"/>
            <a:r>
              <a:rPr lang="en-NZ" sz="5400" b="1" dirty="0" smtClean="0">
                <a:latin typeface="Century Gothic" charset="0"/>
              </a:rPr>
              <a:t>Tom Parker </a:t>
            </a:r>
            <a:br>
              <a:rPr lang="en-NZ" sz="5400" b="1" dirty="0" smtClean="0">
                <a:latin typeface="Century Gothic" charset="0"/>
              </a:rPr>
            </a:br>
            <a:r>
              <a:rPr lang="en-NZ" sz="5400" b="1" dirty="0" smtClean="0">
                <a:latin typeface="Century Gothic" charset="0"/>
              </a:rPr>
              <a:t>Golf</a:t>
            </a:r>
            <a:endParaRPr lang="en-NZ" sz="54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31828" y="2234338"/>
            <a:ext cx="3458937" cy="4526863"/>
          </a:xfrm>
        </p:spPr>
      </p:pic>
    </p:spTree>
    <p:extLst>
      <p:ext uri="{BB962C8B-B14F-4D97-AF65-F5344CB8AC3E}">
        <p14:creationId xmlns:p14="http://schemas.microsoft.com/office/powerpoint/2010/main" val="37333516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 </a:t>
            </a:r>
            <a:r>
              <a:rPr lang="en-NZ" dirty="0" smtClean="0"/>
              <a:t>               </a:t>
            </a:r>
            <a:br>
              <a:rPr lang="en-NZ" dirty="0" smtClean="0"/>
            </a:br>
            <a:r>
              <a:rPr lang="en-NZ" sz="4800" b="1" dirty="0" smtClean="0">
                <a:latin typeface="Century Gothic" panose="020B0502020202020204" pitchFamily="34" charset="0"/>
              </a:rPr>
              <a:t>Tom Parker</a:t>
            </a:r>
            <a:r>
              <a:rPr lang="en-NZ" dirty="0" smtClean="0"/>
              <a:t/>
            </a:r>
            <a:br>
              <a:rPr lang="en-NZ" dirty="0" smtClean="0"/>
            </a:br>
            <a:r>
              <a:rPr lang="en-NZ" dirty="0"/>
              <a:t> </a:t>
            </a:r>
            <a:r>
              <a:rPr lang="en-NZ" dirty="0" smtClean="0"/>
              <a:t>                        </a:t>
            </a:r>
            <a:endParaRPr lang="en-NZ" dirty="0"/>
          </a:p>
        </p:txBody>
      </p:sp>
      <p:sp>
        <p:nvSpPr>
          <p:cNvPr id="3" name="Content Placeholder 2"/>
          <p:cNvSpPr>
            <a:spLocks noGrp="1"/>
          </p:cNvSpPr>
          <p:nvPr>
            <p:ph idx="1"/>
          </p:nvPr>
        </p:nvSpPr>
        <p:spPr/>
        <p:txBody>
          <a:bodyPr>
            <a:normAutofit fontScale="77500" lnSpcReduction="20000"/>
          </a:bodyPr>
          <a:lstStyle/>
          <a:p>
            <a:pPr marL="0" indent="0">
              <a:buNone/>
            </a:pPr>
            <a:r>
              <a:rPr lang="en-NZ" dirty="0" smtClean="0"/>
              <a:t>       </a:t>
            </a:r>
            <a:r>
              <a:rPr lang="en-NZ" b="1" dirty="0" smtClean="0"/>
              <a:t>School </a:t>
            </a:r>
            <a:r>
              <a:rPr lang="en-NZ" b="1" dirty="0"/>
              <a:t>/ Club </a:t>
            </a:r>
          </a:p>
          <a:p>
            <a:r>
              <a:rPr lang="en-NZ" dirty="0"/>
              <a:t>CBHS School Golf Champion (holder of the Hope </a:t>
            </a:r>
            <a:r>
              <a:rPr lang="en-NZ" dirty="0" err="1"/>
              <a:t>Salvour</a:t>
            </a:r>
            <a:r>
              <a:rPr lang="en-NZ" dirty="0"/>
              <a:t>) </a:t>
            </a:r>
            <a:endParaRPr lang="en-NZ" dirty="0" smtClean="0"/>
          </a:p>
          <a:p>
            <a:r>
              <a:rPr lang="en-NZ" dirty="0" smtClean="0"/>
              <a:t>CBHS </a:t>
            </a:r>
            <a:r>
              <a:rPr lang="en-NZ" dirty="0"/>
              <a:t>Golf Team (Captain</a:t>
            </a:r>
            <a:r>
              <a:rPr lang="en-NZ" dirty="0" smtClean="0"/>
              <a:t>)</a:t>
            </a:r>
          </a:p>
          <a:p>
            <a:r>
              <a:rPr lang="en-NZ" dirty="0" smtClean="0"/>
              <a:t> </a:t>
            </a:r>
            <a:r>
              <a:rPr lang="en-NZ" dirty="0"/>
              <a:t>Member of the Christchurch Golf Club Men’s Woodward Cup Team (Men’s interclub team) </a:t>
            </a:r>
            <a:endParaRPr lang="en-NZ" dirty="0" smtClean="0"/>
          </a:p>
          <a:p>
            <a:pPr marL="0" indent="0">
              <a:buNone/>
            </a:pPr>
            <a:r>
              <a:rPr lang="en-NZ" dirty="0" smtClean="0"/>
              <a:t>     </a:t>
            </a:r>
            <a:r>
              <a:rPr lang="en-NZ" b="1" dirty="0" smtClean="0"/>
              <a:t> Regional </a:t>
            </a:r>
            <a:endParaRPr lang="en-NZ" b="1" dirty="0"/>
          </a:p>
          <a:p>
            <a:r>
              <a:rPr lang="en-NZ" dirty="0"/>
              <a:t>1st Canterbury Golf U19 Order of Merit (OOM</a:t>
            </a:r>
            <a:r>
              <a:rPr lang="en-NZ" dirty="0" smtClean="0"/>
              <a:t>)</a:t>
            </a:r>
          </a:p>
          <a:p>
            <a:pPr>
              <a:buFont typeface="Wingdings" panose="05000000000000000000" pitchFamily="2" charset="2"/>
              <a:buChar char="Ø"/>
            </a:pPr>
            <a:r>
              <a:rPr lang="en-NZ" dirty="0" smtClean="0"/>
              <a:t> </a:t>
            </a:r>
            <a:r>
              <a:rPr lang="en-NZ" dirty="0"/>
              <a:t>3rd Canterbury Golf Men’s OOM </a:t>
            </a:r>
            <a:endParaRPr lang="en-NZ" dirty="0" smtClean="0"/>
          </a:p>
          <a:p>
            <a:pPr>
              <a:buFont typeface="Wingdings" panose="05000000000000000000" pitchFamily="2" charset="2"/>
              <a:buChar char="Ø"/>
            </a:pPr>
            <a:r>
              <a:rPr lang="en-NZ" dirty="0" smtClean="0"/>
              <a:t>3rd </a:t>
            </a:r>
            <a:r>
              <a:rPr lang="en-NZ" dirty="0"/>
              <a:t>in </a:t>
            </a:r>
            <a:r>
              <a:rPr lang="en-NZ" dirty="0" err="1"/>
              <a:t>Vardon</a:t>
            </a:r>
            <a:r>
              <a:rPr lang="en-NZ" dirty="0"/>
              <a:t> Trophy (for lowest stroke average over </a:t>
            </a:r>
            <a:r>
              <a:rPr lang="en-NZ" dirty="0" smtClean="0"/>
              <a:t>all Canterbury </a:t>
            </a:r>
            <a:r>
              <a:rPr lang="en-NZ" dirty="0"/>
              <a:t>Golf Men’s OOM events)   </a:t>
            </a:r>
            <a:endParaRPr lang="en-NZ" dirty="0" smtClean="0"/>
          </a:p>
          <a:p>
            <a:r>
              <a:rPr lang="en-NZ" dirty="0" smtClean="0"/>
              <a:t>1st </a:t>
            </a:r>
            <a:r>
              <a:rPr lang="en-NZ" dirty="0"/>
              <a:t>Canterbury Golf Men’s 4 Ball Best Ball </a:t>
            </a:r>
            <a:endParaRPr lang="en-NZ" dirty="0" smtClean="0"/>
          </a:p>
          <a:p>
            <a:r>
              <a:rPr lang="en-NZ" dirty="0" smtClean="0"/>
              <a:t> </a:t>
            </a:r>
            <a:r>
              <a:rPr lang="en-NZ" dirty="0"/>
              <a:t>Canterbury Golf Junior Male Golfer of the Year </a:t>
            </a:r>
            <a:endParaRPr lang="en-NZ" dirty="0" smtClean="0"/>
          </a:p>
          <a:p>
            <a:r>
              <a:rPr lang="en-NZ" dirty="0" smtClean="0"/>
              <a:t>Canterbury </a:t>
            </a:r>
            <a:r>
              <a:rPr lang="en-NZ" dirty="0"/>
              <a:t>U19 representative </a:t>
            </a:r>
          </a:p>
          <a:p>
            <a:endParaRPr lang="en-NZ" dirty="0" smtClean="0"/>
          </a:p>
        </p:txBody>
      </p:sp>
    </p:spTree>
    <p:extLst>
      <p:ext uri="{BB962C8B-B14F-4D97-AF65-F5344CB8AC3E}">
        <p14:creationId xmlns:p14="http://schemas.microsoft.com/office/powerpoint/2010/main" val="3875368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z="4800" b="1" dirty="0">
                <a:latin typeface="Century Gothic" panose="020B0502020202020204" pitchFamily="34" charset="0"/>
              </a:rPr>
              <a:t>Tom Parker</a:t>
            </a:r>
            <a:endParaRPr lang="en-NZ" sz="4800" dirty="0"/>
          </a:p>
        </p:txBody>
      </p:sp>
      <p:sp>
        <p:nvSpPr>
          <p:cNvPr id="3" name="Content Placeholder 2"/>
          <p:cNvSpPr>
            <a:spLocks noGrp="1"/>
          </p:cNvSpPr>
          <p:nvPr>
            <p:ph idx="1"/>
          </p:nvPr>
        </p:nvSpPr>
        <p:spPr/>
        <p:txBody>
          <a:bodyPr>
            <a:normAutofit fontScale="92500" lnSpcReduction="10000"/>
          </a:bodyPr>
          <a:lstStyle/>
          <a:p>
            <a:pPr marL="0" indent="0">
              <a:buNone/>
            </a:pPr>
            <a:r>
              <a:rPr lang="en-NZ" dirty="0" smtClean="0"/>
              <a:t>      </a:t>
            </a:r>
            <a:r>
              <a:rPr lang="en-NZ" b="1" dirty="0" smtClean="0"/>
              <a:t>National </a:t>
            </a:r>
            <a:endParaRPr lang="en-NZ" b="1" dirty="0"/>
          </a:p>
          <a:p>
            <a:r>
              <a:rPr lang="en-NZ" dirty="0"/>
              <a:t>1st Faldo Series New Zealand Championship (u17</a:t>
            </a:r>
            <a:r>
              <a:rPr lang="en-NZ" dirty="0" smtClean="0"/>
              <a:t>)</a:t>
            </a:r>
          </a:p>
          <a:p>
            <a:r>
              <a:rPr lang="en-NZ" dirty="0" smtClean="0"/>
              <a:t> </a:t>
            </a:r>
            <a:r>
              <a:rPr lang="en-NZ" dirty="0"/>
              <a:t>2nd Lydia </a:t>
            </a:r>
            <a:r>
              <a:rPr lang="en-NZ" dirty="0" err="1"/>
              <a:t>Ko</a:t>
            </a:r>
            <a:r>
              <a:rPr lang="en-NZ" dirty="0"/>
              <a:t> North Harbour Age Group Championships (u19</a:t>
            </a:r>
            <a:r>
              <a:rPr lang="en-NZ" dirty="0" smtClean="0"/>
              <a:t>)</a:t>
            </a:r>
          </a:p>
          <a:p>
            <a:r>
              <a:rPr lang="en-NZ" dirty="0" smtClean="0"/>
              <a:t> </a:t>
            </a:r>
            <a:r>
              <a:rPr lang="en-NZ" dirty="0"/>
              <a:t>5th North Island Age Group Championships (u19) (2nd u17</a:t>
            </a:r>
            <a:r>
              <a:rPr lang="en-NZ" dirty="0" smtClean="0"/>
              <a:t>)</a:t>
            </a:r>
          </a:p>
          <a:p>
            <a:r>
              <a:rPr lang="en-NZ" dirty="0" smtClean="0"/>
              <a:t> </a:t>
            </a:r>
            <a:r>
              <a:rPr lang="en-NZ" dirty="0"/>
              <a:t>2nd South Island Age Group Championships (u19) (2nd u17) </a:t>
            </a:r>
            <a:endParaRPr lang="en-NZ" dirty="0" smtClean="0"/>
          </a:p>
          <a:p>
            <a:r>
              <a:rPr lang="en-NZ" dirty="0" smtClean="0"/>
              <a:t>6th </a:t>
            </a:r>
            <a:r>
              <a:rPr lang="en-NZ" dirty="0"/>
              <a:t>New Zealand Age Group Championships (u19</a:t>
            </a:r>
            <a:r>
              <a:rPr lang="en-NZ" dirty="0" smtClean="0"/>
              <a:t>)</a:t>
            </a:r>
          </a:p>
          <a:p>
            <a:r>
              <a:rPr lang="en-NZ" dirty="0" smtClean="0"/>
              <a:t> </a:t>
            </a:r>
            <a:r>
              <a:rPr lang="en-NZ" dirty="0"/>
              <a:t>(2nd u17) 14th New Zealand Men’s Stoke Play </a:t>
            </a:r>
            <a:r>
              <a:rPr lang="en-NZ" dirty="0" smtClean="0"/>
              <a:t>Championships</a:t>
            </a:r>
          </a:p>
          <a:p>
            <a:r>
              <a:rPr lang="en-NZ" dirty="0" smtClean="0"/>
              <a:t> </a:t>
            </a:r>
            <a:r>
              <a:rPr lang="en-NZ" dirty="0"/>
              <a:t>Reached final qualifying for BMW NZ Men’s Open  </a:t>
            </a:r>
            <a:endParaRPr lang="en-NZ" dirty="0" smtClean="0"/>
          </a:p>
          <a:p>
            <a:r>
              <a:rPr lang="en-NZ" dirty="0" smtClean="0"/>
              <a:t>Qualified for the </a:t>
            </a:r>
            <a:r>
              <a:rPr lang="en-NZ" dirty="0"/>
              <a:t>NZ Amateur golf tournament in Wellington.</a:t>
            </a:r>
            <a:endParaRPr lang="en-NZ" dirty="0" smtClean="0"/>
          </a:p>
          <a:p>
            <a:endParaRPr lang="en-NZ" dirty="0"/>
          </a:p>
        </p:txBody>
      </p:sp>
    </p:spTree>
    <p:extLst>
      <p:ext uri="{BB962C8B-B14F-4D97-AF65-F5344CB8AC3E}">
        <p14:creationId xmlns:p14="http://schemas.microsoft.com/office/powerpoint/2010/main" val="10637697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z="4800" b="1" dirty="0">
                <a:latin typeface="Century Gothic" panose="020B0502020202020204" pitchFamily="34" charset="0"/>
              </a:rPr>
              <a:t>Tom Parker</a:t>
            </a:r>
            <a:endParaRPr lang="en-NZ" sz="4800" dirty="0"/>
          </a:p>
        </p:txBody>
      </p:sp>
      <p:sp>
        <p:nvSpPr>
          <p:cNvPr id="3" name="Content Placeholder 2"/>
          <p:cNvSpPr>
            <a:spLocks noGrp="1"/>
          </p:cNvSpPr>
          <p:nvPr>
            <p:ph idx="1"/>
          </p:nvPr>
        </p:nvSpPr>
        <p:spPr/>
        <p:txBody>
          <a:bodyPr>
            <a:normAutofit fontScale="77500" lnSpcReduction="20000"/>
          </a:bodyPr>
          <a:lstStyle/>
          <a:p>
            <a:pPr marL="0" indent="0">
              <a:buNone/>
            </a:pPr>
            <a:r>
              <a:rPr lang="en-NZ" dirty="0" smtClean="0"/>
              <a:t>      </a:t>
            </a:r>
            <a:r>
              <a:rPr lang="en-NZ" b="1" dirty="0" smtClean="0"/>
              <a:t>International</a:t>
            </a:r>
          </a:p>
          <a:p>
            <a:r>
              <a:rPr lang="en-NZ" dirty="0"/>
              <a:t>New Zealand Junior Development Team representative for South Pacific Junior Open (Aug ’16) </a:t>
            </a:r>
          </a:p>
          <a:p>
            <a:r>
              <a:rPr lang="en-NZ" dirty="0"/>
              <a:t>New Zealand Junior Team representative for Srixon Junior International (Oct’ 16</a:t>
            </a:r>
            <a:r>
              <a:rPr lang="en-NZ" dirty="0" smtClean="0"/>
              <a:t>)- </a:t>
            </a:r>
            <a:r>
              <a:rPr lang="en-NZ" dirty="0"/>
              <a:t>8th overall (u18) and 2nd u17. The event included 145 boys, including Australia's top ranked juniors, as well as players from NZ, China, Japan, Thailand and a few other countries</a:t>
            </a:r>
            <a:r>
              <a:rPr lang="en-NZ" dirty="0" smtClean="0"/>
              <a:t>.</a:t>
            </a:r>
            <a:endParaRPr lang="en-NZ" b="1" dirty="0"/>
          </a:p>
          <a:p>
            <a:r>
              <a:rPr lang="en-NZ" dirty="0"/>
              <a:t>1st South Pacific Junior Open, New Caledonia (u18)*  </a:t>
            </a:r>
            <a:endParaRPr lang="en-NZ" dirty="0" smtClean="0"/>
          </a:p>
          <a:p>
            <a:r>
              <a:rPr lang="en-NZ" dirty="0" smtClean="0"/>
              <a:t>3rd </a:t>
            </a:r>
            <a:r>
              <a:rPr lang="en-NZ" dirty="0"/>
              <a:t>Faldo Series Asia Grand Final, Mission Hills, China (u17</a:t>
            </a:r>
            <a:r>
              <a:rPr lang="en-NZ" dirty="0" smtClean="0"/>
              <a:t>)</a:t>
            </a:r>
            <a:r>
              <a:rPr lang="en-NZ" dirty="0"/>
              <a:t>  </a:t>
            </a:r>
            <a:endParaRPr lang="en-NZ" dirty="0" smtClean="0"/>
          </a:p>
          <a:p>
            <a:r>
              <a:rPr lang="en-NZ" dirty="0" smtClean="0"/>
              <a:t>42nd </a:t>
            </a:r>
            <a:r>
              <a:rPr lang="en-NZ" dirty="0"/>
              <a:t>IMG Junior Worlds, San Diego, USA (u18) </a:t>
            </a:r>
            <a:r>
              <a:rPr lang="en-NZ" dirty="0" smtClean="0"/>
              <a:t> </a:t>
            </a:r>
          </a:p>
          <a:p>
            <a:r>
              <a:rPr lang="en-NZ" dirty="0" smtClean="0"/>
              <a:t>6th </a:t>
            </a:r>
            <a:r>
              <a:rPr lang="en-NZ" dirty="0"/>
              <a:t>Worlds Stars of Junior Golf, Las Vegas, USA (u17) * and received an exemption (invitation) to play South Pacific Men’s Open, an Australian PGA Tour (professional) event, in New Caledonia from Sept </a:t>
            </a:r>
            <a:r>
              <a:rPr lang="en-NZ" dirty="0" smtClean="0"/>
              <a:t>21-24</a:t>
            </a:r>
          </a:p>
          <a:p>
            <a:r>
              <a:rPr lang="en-NZ" dirty="0"/>
              <a:t>South Pacific Men’s Open </a:t>
            </a:r>
            <a:r>
              <a:rPr lang="en-NZ" dirty="0" smtClean="0"/>
              <a:t> </a:t>
            </a:r>
            <a:r>
              <a:rPr lang="en-NZ" dirty="0"/>
              <a:t>rounds of 73 and 74 and missed the cut by one, ending up tied for 58th and 4th best amateur. </a:t>
            </a:r>
          </a:p>
          <a:p>
            <a:endParaRPr lang="en-NZ" dirty="0"/>
          </a:p>
          <a:p>
            <a:pPr marL="0" indent="0">
              <a:buNone/>
            </a:pPr>
            <a:endParaRPr lang="en-NZ" dirty="0"/>
          </a:p>
        </p:txBody>
      </p:sp>
    </p:spTree>
    <p:extLst>
      <p:ext uri="{BB962C8B-B14F-4D97-AF65-F5344CB8AC3E}">
        <p14:creationId xmlns:p14="http://schemas.microsoft.com/office/powerpoint/2010/main" val="16814703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7298" y="770974"/>
            <a:ext cx="8761413" cy="1038169"/>
          </a:xfrm>
        </p:spPr>
        <p:txBody>
          <a:bodyPr/>
          <a:lstStyle/>
          <a:p>
            <a:pPr algn="ctr"/>
            <a:r>
              <a:rPr lang="en-NZ" sz="5400" b="1" dirty="0">
                <a:latin typeface="Century Gothic" charset="0"/>
              </a:rPr>
              <a:t>Moss Jackson</a:t>
            </a:r>
            <a:br>
              <a:rPr lang="en-NZ" sz="5400" b="1" dirty="0">
                <a:latin typeface="Century Gothic" charset="0"/>
              </a:rPr>
            </a:br>
            <a:r>
              <a:rPr lang="en-NZ" sz="5400" b="1" dirty="0">
                <a:latin typeface="Century Gothic" charset="0"/>
              </a:rPr>
              <a:t>  Hockey</a:t>
            </a:r>
            <a:endParaRPr lang="en-US" sz="5400" b="1" dirty="0">
              <a:latin typeface="Century Gothic"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6374" y="2241821"/>
            <a:ext cx="6012725" cy="4616177"/>
          </a:xfrm>
          <a:prstGeom prst="rect">
            <a:avLst/>
          </a:prstGeom>
        </p:spPr>
      </p:pic>
    </p:spTree>
    <p:extLst>
      <p:ext uri="{BB962C8B-B14F-4D97-AF65-F5344CB8AC3E}">
        <p14:creationId xmlns:p14="http://schemas.microsoft.com/office/powerpoint/2010/main" val="11830935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3295" y="642787"/>
            <a:ext cx="8761413" cy="1038169"/>
          </a:xfrm>
        </p:spPr>
        <p:txBody>
          <a:bodyPr/>
          <a:lstStyle/>
          <a:p>
            <a:r>
              <a:rPr lang="en-NZ" sz="4800" b="1" dirty="0" smtClean="0">
                <a:latin typeface="Century Gothic" charset="0"/>
              </a:rPr>
              <a:t>Moss Jackson</a:t>
            </a:r>
            <a:endParaRPr lang="en-US" sz="4800" b="1" dirty="0">
              <a:latin typeface="Century Gothic" charset="0"/>
            </a:endParaRPr>
          </a:p>
        </p:txBody>
      </p:sp>
      <p:sp>
        <p:nvSpPr>
          <p:cNvPr id="3" name="Content Placeholder 2"/>
          <p:cNvSpPr>
            <a:spLocks noGrp="1"/>
          </p:cNvSpPr>
          <p:nvPr>
            <p:ph idx="1"/>
          </p:nvPr>
        </p:nvSpPr>
        <p:spPr>
          <a:xfrm>
            <a:off x="1150188" y="2242867"/>
            <a:ext cx="8825659" cy="4230624"/>
          </a:xfrm>
        </p:spPr>
        <p:txBody>
          <a:bodyPr vert="horz" lIns="91440" tIns="45720" rIns="91440" bIns="45720" rtlCol="0" anchor="t">
            <a:normAutofit fontScale="77500" lnSpcReduction="20000"/>
          </a:bodyPr>
          <a:lstStyle/>
          <a:p>
            <a:pPr marL="0" indent="0">
              <a:buNone/>
            </a:pPr>
            <a:r>
              <a:rPr lang="en-NZ" sz="2600" b="1" dirty="0" smtClean="0"/>
              <a:t>School </a:t>
            </a:r>
            <a:r>
              <a:rPr lang="en-NZ" sz="2600" b="1" dirty="0"/>
              <a:t>/ Club </a:t>
            </a:r>
          </a:p>
          <a:p>
            <a:pPr marL="0" indent="0">
              <a:buNone/>
            </a:pPr>
            <a:endParaRPr lang="en-NZ" sz="2600" dirty="0"/>
          </a:p>
          <a:p>
            <a:r>
              <a:rPr lang="en-NZ" sz="2600" dirty="0"/>
              <a:t>Co-captain of CBHS 1st XI </a:t>
            </a:r>
          </a:p>
          <a:p>
            <a:r>
              <a:rPr lang="en-NZ" sz="2600" dirty="0"/>
              <a:t>Member of HSOB/Burnside Premier Men’s Team </a:t>
            </a:r>
            <a:endParaRPr lang="en-NZ" sz="2600" dirty="0" smtClean="0"/>
          </a:p>
          <a:p>
            <a:endParaRPr lang="en-NZ" sz="2600" dirty="0"/>
          </a:p>
          <a:p>
            <a:pPr marL="0" indent="0">
              <a:buNone/>
            </a:pPr>
            <a:r>
              <a:rPr lang="en-NZ" sz="2600" b="1" dirty="0" smtClean="0"/>
              <a:t>Regional </a:t>
            </a:r>
          </a:p>
          <a:p>
            <a:pPr marL="0" indent="0">
              <a:buNone/>
            </a:pPr>
            <a:endParaRPr lang="en-NZ" sz="2600" dirty="0"/>
          </a:p>
          <a:p>
            <a:r>
              <a:rPr lang="en-NZ" sz="2600" dirty="0"/>
              <a:t>CBHS 1st XI – 1st in Canterbury Super Six Secondary School </a:t>
            </a:r>
            <a:r>
              <a:rPr lang="en-NZ" sz="2600" dirty="0" smtClean="0"/>
              <a:t>Competition, 3rd </a:t>
            </a:r>
            <a:r>
              <a:rPr lang="en-NZ" sz="2600" dirty="0"/>
              <a:t>in Canterbury Secondary Premier League </a:t>
            </a:r>
          </a:p>
          <a:p>
            <a:r>
              <a:rPr lang="en-NZ" sz="2600" dirty="0"/>
              <a:t>HSOB/Burnside Premier Men’s Team: 3rd in Canterbury Premier Men’s Competition </a:t>
            </a:r>
          </a:p>
          <a:p>
            <a:r>
              <a:rPr lang="en-NZ" sz="2600" dirty="0"/>
              <a:t>Umpiring – Canterbury Hockey Most Improved Open Male Umpire </a:t>
            </a:r>
            <a:endParaRPr lang="en-NZ" dirty="0" smtClean="0"/>
          </a:p>
          <a:p>
            <a:endParaRPr lang="en-NZ" dirty="0"/>
          </a:p>
        </p:txBody>
      </p:sp>
    </p:spTree>
    <p:extLst>
      <p:ext uri="{BB962C8B-B14F-4D97-AF65-F5344CB8AC3E}">
        <p14:creationId xmlns:p14="http://schemas.microsoft.com/office/powerpoint/2010/main" val="8801840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z="4800" b="1" dirty="0">
                <a:latin typeface="Century Gothic" charset="0"/>
              </a:rPr>
              <a:t>Moss Jackson</a:t>
            </a:r>
            <a:endParaRPr lang="en-NZ" sz="4800" dirty="0"/>
          </a:p>
        </p:txBody>
      </p:sp>
      <p:sp>
        <p:nvSpPr>
          <p:cNvPr id="3" name="Content Placeholder 2"/>
          <p:cNvSpPr>
            <a:spLocks noGrp="1"/>
          </p:cNvSpPr>
          <p:nvPr>
            <p:ph idx="1"/>
          </p:nvPr>
        </p:nvSpPr>
        <p:spPr>
          <a:xfrm>
            <a:off x="1154954" y="2238998"/>
            <a:ext cx="8825659" cy="3780802"/>
          </a:xfrm>
        </p:spPr>
        <p:txBody>
          <a:bodyPr>
            <a:normAutofit lnSpcReduction="10000"/>
          </a:bodyPr>
          <a:lstStyle/>
          <a:p>
            <a:pPr marL="0" indent="0">
              <a:buNone/>
            </a:pPr>
            <a:r>
              <a:rPr lang="en-NZ" dirty="0" smtClean="0"/>
              <a:t>      </a:t>
            </a:r>
            <a:r>
              <a:rPr lang="en-NZ" b="1" dirty="0" smtClean="0"/>
              <a:t>National </a:t>
            </a:r>
            <a:endParaRPr lang="en-NZ" b="1" dirty="0"/>
          </a:p>
          <a:p>
            <a:r>
              <a:rPr lang="en-NZ" dirty="0"/>
              <a:t>Member of Canterbury U21 Regional Men – 1st at National U21 Regional Men’s Tournament </a:t>
            </a:r>
          </a:p>
          <a:p>
            <a:r>
              <a:rPr lang="en-NZ" dirty="0"/>
              <a:t>Member of Canterbury U18 Regional Men – 8th at National U18 Regional Men’s Tournament </a:t>
            </a:r>
          </a:p>
          <a:p>
            <a:r>
              <a:rPr lang="en-NZ" dirty="0"/>
              <a:t>Co-Captain of CBHS 1st XI – 8th at National Secondary School Boys Tournament, Top field goal scorer of entire tournament (11) </a:t>
            </a:r>
            <a:endParaRPr lang="en-NZ" dirty="0" smtClean="0"/>
          </a:p>
          <a:p>
            <a:pPr marL="0" indent="0">
              <a:buNone/>
            </a:pPr>
            <a:endParaRPr lang="en-NZ" dirty="0"/>
          </a:p>
          <a:p>
            <a:pPr marL="0" indent="0">
              <a:buNone/>
            </a:pPr>
            <a:r>
              <a:rPr lang="en-NZ" dirty="0" smtClean="0"/>
              <a:t>     </a:t>
            </a:r>
            <a:r>
              <a:rPr lang="en-NZ" b="1" dirty="0" smtClean="0"/>
              <a:t>International </a:t>
            </a:r>
            <a:endParaRPr lang="en-NZ" b="1" dirty="0"/>
          </a:p>
          <a:p>
            <a:r>
              <a:rPr lang="en-NZ" dirty="0" smtClean="0"/>
              <a:t> </a:t>
            </a:r>
            <a:r>
              <a:rPr lang="en-NZ" dirty="0"/>
              <a:t>Member of New Zealand U19 Junior Black Sticks Squad – Played against Australia and Japan in QLD, Australia </a:t>
            </a:r>
          </a:p>
          <a:p>
            <a:endParaRPr lang="en-NZ" dirty="0"/>
          </a:p>
        </p:txBody>
      </p:sp>
    </p:spTree>
    <p:extLst>
      <p:ext uri="{BB962C8B-B14F-4D97-AF65-F5344CB8AC3E}">
        <p14:creationId xmlns:p14="http://schemas.microsoft.com/office/powerpoint/2010/main" val="21018758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7298" y="770974"/>
            <a:ext cx="8761413" cy="1038169"/>
          </a:xfrm>
        </p:spPr>
        <p:txBody>
          <a:bodyPr/>
          <a:lstStyle/>
          <a:p>
            <a:pPr algn="ctr"/>
            <a:r>
              <a:rPr lang="en-NZ" sz="5400" b="1" dirty="0">
                <a:latin typeface="Century Gothic" charset="0"/>
              </a:rPr>
              <a:t>Moss Jackson</a:t>
            </a:r>
            <a:br>
              <a:rPr lang="en-NZ" sz="5400" b="1" dirty="0">
                <a:latin typeface="Century Gothic" charset="0"/>
              </a:rPr>
            </a:br>
            <a:r>
              <a:rPr lang="en-NZ" sz="5400" b="1" dirty="0">
                <a:latin typeface="Century Gothic" charset="0"/>
              </a:rPr>
              <a:t>  Hockey</a:t>
            </a:r>
            <a:endParaRPr lang="en-US" sz="5400" b="1" dirty="0">
              <a:latin typeface="Century Gothic"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6374" y="2241821"/>
            <a:ext cx="6012725" cy="4616177"/>
          </a:xfrm>
          <a:prstGeom prst="rect">
            <a:avLst/>
          </a:prstGeom>
        </p:spPr>
      </p:pic>
    </p:spTree>
    <p:extLst>
      <p:ext uri="{BB962C8B-B14F-4D97-AF65-F5344CB8AC3E}">
        <p14:creationId xmlns:p14="http://schemas.microsoft.com/office/powerpoint/2010/main" val="16197819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6406" y="752637"/>
            <a:ext cx="8761413" cy="973496"/>
          </a:xfrm>
        </p:spPr>
        <p:txBody>
          <a:bodyPr/>
          <a:lstStyle/>
          <a:p>
            <a:pPr algn="ctr"/>
            <a:r>
              <a:rPr lang="en-NZ" sz="5400" b="1" dirty="0" smtClean="0">
                <a:latin typeface="Century Gothic" panose="020B0502020202020204" pitchFamily="34" charset="0"/>
              </a:rPr>
              <a:t>Angus Foster</a:t>
            </a:r>
            <a:br>
              <a:rPr lang="en-NZ" sz="5400" b="1" dirty="0" smtClean="0">
                <a:latin typeface="Century Gothic" panose="020B0502020202020204" pitchFamily="34" charset="0"/>
              </a:rPr>
            </a:br>
            <a:r>
              <a:rPr lang="en-NZ" sz="5400" b="1" dirty="0" smtClean="0">
                <a:latin typeface="Century Gothic" panose="020B0502020202020204" pitchFamily="34" charset="0"/>
              </a:rPr>
              <a:t>Rowing</a:t>
            </a:r>
            <a:endParaRPr lang="en-NZ" sz="5400" b="1" dirty="0">
              <a:latin typeface="Century Gothic" panose="020B0502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4443" y="2275830"/>
            <a:ext cx="6604836" cy="4496909"/>
          </a:xfrm>
          <a:prstGeom prst="rect">
            <a:avLst/>
          </a:prstGeom>
        </p:spPr>
      </p:pic>
    </p:spTree>
    <p:extLst>
      <p:ext uri="{BB962C8B-B14F-4D97-AF65-F5344CB8AC3E}">
        <p14:creationId xmlns:p14="http://schemas.microsoft.com/office/powerpoint/2010/main" val="11536803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707136"/>
            <a:ext cx="8761413" cy="973496"/>
          </a:xfrm>
        </p:spPr>
        <p:txBody>
          <a:bodyPr/>
          <a:lstStyle/>
          <a:p>
            <a:r>
              <a:rPr lang="en-NZ" sz="4800" b="1" dirty="0">
                <a:latin typeface="Century Gothic" panose="020B0502020202020204" pitchFamily="34" charset="0"/>
              </a:rPr>
              <a:t>Angus Foster</a:t>
            </a:r>
            <a:endParaRPr lang="en-NZ" sz="4800" b="1" dirty="0"/>
          </a:p>
        </p:txBody>
      </p:sp>
      <p:sp>
        <p:nvSpPr>
          <p:cNvPr id="3" name="Content Placeholder 2"/>
          <p:cNvSpPr>
            <a:spLocks noGrp="1"/>
          </p:cNvSpPr>
          <p:nvPr>
            <p:ph idx="1"/>
          </p:nvPr>
        </p:nvSpPr>
        <p:spPr>
          <a:xfrm>
            <a:off x="1476229" y="2215166"/>
            <a:ext cx="9471857" cy="4040355"/>
          </a:xfrm>
        </p:spPr>
        <p:txBody>
          <a:bodyPr vert="horz" lIns="91440" tIns="45720" rIns="91440" bIns="45720" rtlCol="0" anchor="t">
            <a:normAutofit/>
          </a:bodyPr>
          <a:lstStyle/>
          <a:p>
            <a:pPr marL="0" indent="0">
              <a:buNone/>
            </a:pPr>
            <a:r>
              <a:rPr lang="en-NZ" b="1" dirty="0" smtClean="0"/>
              <a:t>Regional </a:t>
            </a:r>
            <a:endParaRPr lang="en-NZ" b="1" dirty="0"/>
          </a:p>
          <a:p>
            <a:pPr marL="0" indent="0">
              <a:buNone/>
            </a:pPr>
            <a:r>
              <a:rPr lang="en-NZ" dirty="0"/>
              <a:t>          Meridian South Island Rowing Champs (Club), 30 Jan 2016 </a:t>
            </a:r>
          </a:p>
          <a:p>
            <a:r>
              <a:rPr lang="en-NZ" dirty="0"/>
              <a:t>          Silver,  Open Men’s Double  </a:t>
            </a:r>
          </a:p>
          <a:p>
            <a:r>
              <a:rPr lang="en-NZ" dirty="0"/>
              <a:t>          Silver, Open Men’s Eight </a:t>
            </a:r>
          </a:p>
          <a:p>
            <a:pPr marL="0" indent="0">
              <a:buNone/>
            </a:pPr>
            <a:r>
              <a:rPr lang="en-NZ" dirty="0"/>
              <a:t>          Meridian South Island Secondary Schools Champs, 19 March 2016  </a:t>
            </a:r>
          </a:p>
          <a:p>
            <a:r>
              <a:rPr lang="en-NZ" dirty="0"/>
              <a:t>          Gold, U18 Quad </a:t>
            </a:r>
          </a:p>
          <a:p>
            <a:r>
              <a:rPr lang="en-NZ" dirty="0"/>
              <a:t>          Gold, U18 Double </a:t>
            </a:r>
          </a:p>
          <a:p>
            <a:r>
              <a:rPr lang="en-NZ" dirty="0"/>
              <a:t>          Silver, U18 Eight </a:t>
            </a:r>
          </a:p>
          <a:p>
            <a:endParaRPr lang="en-NZ" dirty="0"/>
          </a:p>
          <a:p>
            <a:endParaRPr lang="en-NZ" dirty="0"/>
          </a:p>
          <a:p>
            <a:endParaRPr lang="en-NZ" dirty="0"/>
          </a:p>
          <a:p>
            <a:endParaRPr lang="en-NZ" dirty="0"/>
          </a:p>
        </p:txBody>
      </p:sp>
    </p:spTree>
    <p:extLst>
      <p:ext uri="{BB962C8B-B14F-4D97-AF65-F5344CB8AC3E}">
        <p14:creationId xmlns:p14="http://schemas.microsoft.com/office/powerpoint/2010/main" val="8578980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6968" y="760576"/>
            <a:ext cx="8768835" cy="1005839"/>
          </a:xfrm>
        </p:spPr>
        <p:txBody>
          <a:bodyPr/>
          <a:lstStyle/>
          <a:p>
            <a:pPr algn="ctr"/>
            <a:r>
              <a:rPr lang="en-NZ" sz="5400" b="1" dirty="0" smtClean="0">
                <a:latin typeface="Century Gothic" charset="0"/>
              </a:rPr>
              <a:t>Quinn Clinton</a:t>
            </a:r>
            <a:r>
              <a:rPr lang="en-NZ" sz="5400" b="1" dirty="0">
                <a:latin typeface="Century Gothic" charset="0"/>
              </a:rPr>
              <a:t/>
            </a:r>
            <a:br>
              <a:rPr lang="en-NZ" sz="5400" b="1" dirty="0">
                <a:latin typeface="Century Gothic" charset="0"/>
              </a:rPr>
            </a:br>
            <a:r>
              <a:rPr lang="en-NZ" sz="5400" b="1" dirty="0" smtClean="0">
                <a:latin typeface="Century Gothic" charset="0"/>
              </a:rPr>
              <a:t>Basketball</a:t>
            </a:r>
            <a:endParaRPr lang="en-US" sz="5400" b="1" dirty="0">
              <a:latin typeface="Century Gothic"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4555" y="2119966"/>
            <a:ext cx="3216839" cy="4738034"/>
          </a:xfrm>
          <a:prstGeom prst="rect">
            <a:avLst/>
          </a:prstGeom>
        </p:spPr>
      </p:pic>
    </p:spTree>
    <p:extLst>
      <p:ext uri="{BB962C8B-B14F-4D97-AF65-F5344CB8AC3E}">
        <p14:creationId xmlns:p14="http://schemas.microsoft.com/office/powerpoint/2010/main" val="39929836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z="4800" b="1" dirty="0">
                <a:latin typeface="Century Gothic" panose="020B0502020202020204" pitchFamily="34" charset="0"/>
              </a:rPr>
              <a:t>Angus Foster</a:t>
            </a:r>
            <a:endParaRPr lang="en-NZ" sz="4800" dirty="0"/>
          </a:p>
        </p:txBody>
      </p:sp>
      <p:sp>
        <p:nvSpPr>
          <p:cNvPr id="3" name="Content Placeholder 2"/>
          <p:cNvSpPr>
            <a:spLocks noGrp="1"/>
          </p:cNvSpPr>
          <p:nvPr>
            <p:ph idx="1"/>
          </p:nvPr>
        </p:nvSpPr>
        <p:spPr>
          <a:xfrm>
            <a:off x="1154954" y="2603500"/>
            <a:ext cx="8825659" cy="3959670"/>
          </a:xfrm>
        </p:spPr>
        <p:txBody>
          <a:bodyPr>
            <a:normAutofit lnSpcReduction="10000"/>
          </a:bodyPr>
          <a:lstStyle/>
          <a:p>
            <a:pPr marL="0" indent="0">
              <a:buNone/>
            </a:pPr>
            <a:r>
              <a:rPr lang="en-NZ" dirty="0"/>
              <a:t> </a:t>
            </a:r>
            <a:r>
              <a:rPr lang="en-NZ" b="1" dirty="0"/>
              <a:t>National </a:t>
            </a:r>
          </a:p>
          <a:p>
            <a:pPr marL="0" indent="0">
              <a:buNone/>
            </a:pPr>
            <a:r>
              <a:rPr lang="en-NZ" dirty="0"/>
              <a:t>      </a:t>
            </a:r>
            <a:r>
              <a:rPr lang="en-NZ" dirty="0" err="1"/>
              <a:t>Bankstream</a:t>
            </a:r>
            <a:r>
              <a:rPr lang="en-NZ" dirty="0"/>
              <a:t> NZ Rowing Champs (Club), 1 Feb 2016  </a:t>
            </a:r>
            <a:endParaRPr lang="en-NZ" dirty="0" smtClean="0"/>
          </a:p>
          <a:p>
            <a:r>
              <a:rPr lang="en-NZ" dirty="0" smtClean="0"/>
              <a:t>Gold</a:t>
            </a:r>
            <a:r>
              <a:rPr lang="en-NZ" dirty="0"/>
              <a:t>, U19 Men’s  Double </a:t>
            </a:r>
          </a:p>
          <a:p>
            <a:pPr marL="0" indent="0">
              <a:buNone/>
            </a:pPr>
            <a:r>
              <a:rPr lang="en-NZ" dirty="0"/>
              <a:t>     Aon </a:t>
            </a:r>
            <a:r>
              <a:rPr lang="en-NZ" dirty="0" err="1"/>
              <a:t>Maadi</a:t>
            </a:r>
            <a:r>
              <a:rPr lang="en-NZ" dirty="0"/>
              <a:t> Cup (Schools), 4 April 2016 </a:t>
            </a:r>
          </a:p>
          <a:p>
            <a:r>
              <a:rPr lang="en-NZ" dirty="0"/>
              <a:t>        Gold, Boys U18 Quad </a:t>
            </a:r>
          </a:p>
          <a:p>
            <a:r>
              <a:rPr lang="en-NZ" dirty="0"/>
              <a:t>        Gold, Boys U18 </a:t>
            </a:r>
            <a:r>
              <a:rPr lang="en-NZ" dirty="0" smtClean="0"/>
              <a:t>Double</a:t>
            </a:r>
            <a:endParaRPr lang="en-NZ" dirty="0"/>
          </a:p>
          <a:p>
            <a:r>
              <a:rPr lang="en-NZ" dirty="0"/>
              <a:t>        Bronze, Boys U18 Eight </a:t>
            </a:r>
          </a:p>
          <a:p>
            <a:pPr marL="0" indent="0">
              <a:buNone/>
            </a:pPr>
            <a:r>
              <a:rPr lang="en-NZ" dirty="0" smtClean="0"/>
              <a:t> </a:t>
            </a:r>
            <a:r>
              <a:rPr lang="en-NZ" b="1" dirty="0" smtClean="0"/>
              <a:t>International</a:t>
            </a:r>
            <a:endParaRPr lang="en-NZ" dirty="0">
              <a:solidFill>
                <a:srgbClr val="FFFF00"/>
              </a:solidFill>
            </a:endParaRPr>
          </a:p>
          <a:p>
            <a:r>
              <a:rPr lang="en-NZ" dirty="0" smtClean="0">
                <a:solidFill>
                  <a:schemeClr val="tx1"/>
                </a:solidFill>
              </a:rPr>
              <a:t>Competed at Junior World Champs, Rotterdam, Netherlands</a:t>
            </a:r>
          </a:p>
          <a:p>
            <a:r>
              <a:rPr lang="en-NZ" dirty="0" smtClean="0">
                <a:solidFill>
                  <a:schemeClr val="tx1"/>
                </a:solidFill>
              </a:rPr>
              <a:t>Placed 19</a:t>
            </a:r>
            <a:r>
              <a:rPr lang="en-NZ" baseline="30000" dirty="0" smtClean="0">
                <a:solidFill>
                  <a:schemeClr val="tx1"/>
                </a:solidFill>
              </a:rPr>
              <a:t>th</a:t>
            </a:r>
            <a:r>
              <a:rPr lang="en-NZ" dirty="0" smtClean="0">
                <a:solidFill>
                  <a:schemeClr val="tx1"/>
                </a:solidFill>
              </a:rPr>
              <a:t> out of 30, winning the D-final in the single skulls</a:t>
            </a:r>
          </a:p>
        </p:txBody>
      </p:sp>
    </p:spTree>
    <p:extLst>
      <p:ext uri="{BB962C8B-B14F-4D97-AF65-F5344CB8AC3E}">
        <p14:creationId xmlns:p14="http://schemas.microsoft.com/office/powerpoint/2010/main" val="22411762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6406" y="752637"/>
            <a:ext cx="8761413" cy="973496"/>
          </a:xfrm>
        </p:spPr>
        <p:txBody>
          <a:bodyPr/>
          <a:lstStyle/>
          <a:p>
            <a:pPr algn="ctr"/>
            <a:r>
              <a:rPr lang="en-NZ" sz="5400" b="1" dirty="0" smtClean="0">
                <a:latin typeface="Century Gothic" panose="020B0502020202020204" pitchFamily="34" charset="0"/>
              </a:rPr>
              <a:t>Angus Foster</a:t>
            </a:r>
            <a:br>
              <a:rPr lang="en-NZ" sz="5400" b="1" dirty="0" smtClean="0">
                <a:latin typeface="Century Gothic" panose="020B0502020202020204" pitchFamily="34" charset="0"/>
              </a:rPr>
            </a:br>
            <a:r>
              <a:rPr lang="en-NZ" sz="5400" b="1" dirty="0" smtClean="0">
                <a:latin typeface="Century Gothic" panose="020B0502020202020204" pitchFamily="34" charset="0"/>
              </a:rPr>
              <a:t>Rowing</a:t>
            </a:r>
            <a:endParaRPr lang="en-NZ" sz="5400" b="1" dirty="0">
              <a:latin typeface="Century Gothic" panose="020B0502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4443" y="2275830"/>
            <a:ext cx="6604836" cy="4496909"/>
          </a:xfrm>
          <a:prstGeom prst="rect">
            <a:avLst/>
          </a:prstGeom>
        </p:spPr>
      </p:pic>
    </p:spTree>
    <p:extLst>
      <p:ext uri="{BB962C8B-B14F-4D97-AF65-F5344CB8AC3E}">
        <p14:creationId xmlns:p14="http://schemas.microsoft.com/office/powerpoint/2010/main" val="31781957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844" y="770975"/>
            <a:ext cx="8761413" cy="1038169"/>
          </a:xfrm>
        </p:spPr>
        <p:txBody>
          <a:bodyPr/>
          <a:lstStyle/>
          <a:p>
            <a:pPr algn="ctr"/>
            <a:r>
              <a:rPr lang="en-NZ" sz="5400" b="1" dirty="0">
                <a:latin typeface="Century Gothic" charset="0"/>
              </a:rPr>
              <a:t>Jack </a:t>
            </a:r>
            <a:r>
              <a:rPr lang="en-NZ" sz="5400" b="1" dirty="0" smtClean="0">
                <a:latin typeface="Century Gothic" charset="0"/>
              </a:rPr>
              <a:t>Lopas</a:t>
            </a:r>
            <a:br>
              <a:rPr lang="en-NZ" sz="5400" b="1" dirty="0" smtClean="0">
                <a:latin typeface="Century Gothic" charset="0"/>
              </a:rPr>
            </a:br>
            <a:r>
              <a:rPr lang="en-NZ" sz="5400" b="1" dirty="0" smtClean="0">
                <a:latin typeface="Century Gothic" charset="0"/>
              </a:rPr>
              <a:t>Rowing</a:t>
            </a:r>
            <a:endParaRPr lang="en-US" sz="5400" b="1" dirty="0">
              <a:latin typeface="Century Gothic"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2346" y="2820863"/>
            <a:ext cx="5716455" cy="381287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226" y="2769078"/>
            <a:ext cx="5871731" cy="3916445"/>
          </a:xfrm>
          <a:prstGeom prst="rect">
            <a:avLst/>
          </a:prstGeom>
        </p:spPr>
      </p:pic>
    </p:spTree>
    <p:extLst>
      <p:ext uri="{BB962C8B-B14F-4D97-AF65-F5344CB8AC3E}">
        <p14:creationId xmlns:p14="http://schemas.microsoft.com/office/powerpoint/2010/main" val="35190785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4748" y="617150"/>
            <a:ext cx="8761413" cy="1038169"/>
          </a:xfrm>
        </p:spPr>
        <p:txBody>
          <a:bodyPr/>
          <a:lstStyle/>
          <a:p>
            <a:r>
              <a:rPr lang="en-NZ" sz="4800" b="1" dirty="0">
                <a:latin typeface="Century Gothic" charset="0"/>
              </a:rPr>
              <a:t>Jack Lopas</a:t>
            </a:r>
            <a:endParaRPr lang="en-US" sz="4800" b="1" dirty="0">
              <a:latin typeface="Century Gothic" charset="0"/>
            </a:endParaRPr>
          </a:p>
        </p:txBody>
      </p:sp>
      <p:sp>
        <p:nvSpPr>
          <p:cNvPr id="3" name="Content Placeholder 2"/>
          <p:cNvSpPr>
            <a:spLocks noGrp="1"/>
          </p:cNvSpPr>
          <p:nvPr>
            <p:ph idx="1"/>
          </p:nvPr>
        </p:nvSpPr>
        <p:spPr>
          <a:xfrm>
            <a:off x="1150188" y="2242867"/>
            <a:ext cx="8825659" cy="4230624"/>
          </a:xfrm>
        </p:spPr>
        <p:txBody>
          <a:bodyPr>
            <a:normAutofit fontScale="77500" lnSpcReduction="20000"/>
          </a:bodyPr>
          <a:lstStyle/>
          <a:p>
            <a:pPr marL="0" indent="0">
              <a:buNone/>
            </a:pPr>
            <a:endParaRPr lang="en-NZ" dirty="0"/>
          </a:p>
          <a:p>
            <a:pPr marL="0" indent="0">
              <a:buNone/>
            </a:pPr>
            <a:r>
              <a:rPr lang="en-NZ" dirty="0" smtClean="0"/>
              <a:t>       </a:t>
            </a:r>
            <a:r>
              <a:rPr lang="en-NZ" b="1" dirty="0" smtClean="0"/>
              <a:t>School </a:t>
            </a:r>
            <a:r>
              <a:rPr lang="en-NZ" b="1" dirty="0"/>
              <a:t>/ Club </a:t>
            </a:r>
          </a:p>
          <a:p>
            <a:pPr marL="0" indent="0">
              <a:buNone/>
            </a:pPr>
            <a:r>
              <a:rPr lang="en-NZ" dirty="0" smtClean="0"/>
              <a:t>          Awards</a:t>
            </a:r>
          </a:p>
          <a:p>
            <a:r>
              <a:rPr lang="en-NZ" dirty="0" smtClean="0"/>
              <a:t> </a:t>
            </a:r>
            <a:r>
              <a:rPr lang="en-NZ" dirty="0"/>
              <a:t>Senior Rower of the Year, Christchurch Boys’ High School </a:t>
            </a:r>
          </a:p>
          <a:p>
            <a:r>
              <a:rPr lang="en-NZ" dirty="0" smtClean="0"/>
              <a:t> </a:t>
            </a:r>
            <a:r>
              <a:rPr lang="en-NZ" dirty="0"/>
              <a:t>Junior Rower of the Year, Canterbury Rowing Association </a:t>
            </a:r>
            <a:endParaRPr lang="en-NZ" dirty="0" smtClean="0"/>
          </a:p>
          <a:p>
            <a:pPr marL="0" indent="0">
              <a:buNone/>
            </a:pPr>
            <a:r>
              <a:rPr lang="en-NZ" dirty="0" smtClean="0"/>
              <a:t>        </a:t>
            </a:r>
            <a:r>
              <a:rPr lang="en-NZ" b="1" dirty="0" smtClean="0"/>
              <a:t>Regional </a:t>
            </a:r>
            <a:endParaRPr lang="en-NZ" b="1" dirty="0"/>
          </a:p>
          <a:p>
            <a:pPr marL="0" indent="0">
              <a:buNone/>
            </a:pPr>
            <a:r>
              <a:rPr lang="en-NZ" dirty="0" smtClean="0"/>
              <a:t>          Meridian </a:t>
            </a:r>
            <a:r>
              <a:rPr lang="en-NZ" dirty="0"/>
              <a:t>South Island Rowing Champs (Club), 30 Jan </a:t>
            </a:r>
            <a:r>
              <a:rPr lang="en-NZ" dirty="0" smtClean="0"/>
              <a:t>2016 </a:t>
            </a:r>
          </a:p>
          <a:p>
            <a:r>
              <a:rPr lang="en-NZ" dirty="0"/>
              <a:t> </a:t>
            </a:r>
            <a:r>
              <a:rPr lang="en-NZ" dirty="0" smtClean="0"/>
              <a:t>         Silver</a:t>
            </a:r>
            <a:r>
              <a:rPr lang="en-NZ" dirty="0"/>
              <a:t>,  Open Men’s Double  </a:t>
            </a:r>
          </a:p>
          <a:p>
            <a:r>
              <a:rPr lang="en-NZ" dirty="0"/>
              <a:t>          Silver, Open Men’s Eight </a:t>
            </a:r>
          </a:p>
          <a:p>
            <a:pPr marL="0" indent="0">
              <a:buNone/>
            </a:pPr>
            <a:r>
              <a:rPr lang="en-NZ" dirty="0" smtClean="0"/>
              <a:t>          Meridian </a:t>
            </a:r>
            <a:r>
              <a:rPr lang="en-NZ" dirty="0"/>
              <a:t>South Island Secondary Schools Champs, 19 March 2016  </a:t>
            </a:r>
            <a:endParaRPr lang="en-NZ" dirty="0" smtClean="0"/>
          </a:p>
          <a:p>
            <a:r>
              <a:rPr lang="en-NZ" dirty="0"/>
              <a:t> </a:t>
            </a:r>
            <a:r>
              <a:rPr lang="en-NZ" dirty="0" smtClean="0"/>
              <a:t>         </a:t>
            </a:r>
            <a:r>
              <a:rPr lang="en-NZ" dirty="0"/>
              <a:t>Gold, U18 Quad </a:t>
            </a:r>
          </a:p>
          <a:p>
            <a:r>
              <a:rPr lang="en-NZ" dirty="0"/>
              <a:t>          Gold, U18 Double </a:t>
            </a:r>
          </a:p>
          <a:p>
            <a:r>
              <a:rPr lang="en-NZ" dirty="0"/>
              <a:t>          Gold, U18 Single </a:t>
            </a:r>
          </a:p>
          <a:p>
            <a:r>
              <a:rPr lang="en-NZ" dirty="0"/>
              <a:t>          Silver, U18 Eight </a:t>
            </a:r>
          </a:p>
          <a:p>
            <a:pPr marL="0" indent="0">
              <a:buNone/>
            </a:pPr>
            <a:endParaRPr lang="en-NZ" dirty="0"/>
          </a:p>
        </p:txBody>
      </p:sp>
    </p:spTree>
    <p:extLst>
      <p:ext uri="{BB962C8B-B14F-4D97-AF65-F5344CB8AC3E}">
        <p14:creationId xmlns:p14="http://schemas.microsoft.com/office/powerpoint/2010/main" val="14572146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54954" y="2304288"/>
            <a:ext cx="8825659" cy="4206240"/>
          </a:xfrm>
        </p:spPr>
        <p:txBody>
          <a:bodyPr>
            <a:normAutofit fontScale="92500" lnSpcReduction="10000"/>
          </a:bodyPr>
          <a:lstStyle/>
          <a:p>
            <a:pPr marL="0" indent="0">
              <a:buNone/>
            </a:pPr>
            <a:r>
              <a:rPr lang="en-NZ" dirty="0" smtClean="0"/>
              <a:t>       </a:t>
            </a:r>
            <a:r>
              <a:rPr lang="en-NZ" b="1" dirty="0" smtClean="0"/>
              <a:t>National </a:t>
            </a:r>
            <a:endParaRPr lang="en-NZ" b="1" dirty="0"/>
          </a:p>
          <a:p>
            <a:pPr marL="0" indent="0">
              <a:buNone/>
            </a:pPr>
            <a:r>
              <a:rPr lang="en-NZ" dirty="0" smtClean="0"/>
              <a:t>      </a:t>
            </a:r>
            <a:r>
              <a:rPr lang="en-NZ" dirty="0" err="1" smtClean="0"/>
              <a:t>Bankstream</a:t>
            </a:r>
            <a:r>
              <a:rPr lang="en-NZ" dirty="0" smtClean="0"/>
              <a:t> </a:t>
            </a:r>
            <a:r>
              <a:rPr lang="en-NZ" dirty="0"/>
              <a:t>NZ Rowing Champs (Club), 1 Feb 2016  </a:t>
            </a:r>
            <a:endParaRPr lang="en-NZ" dirty="0" smtClean="0"/>
          </a:p>
          <a:p>
            <a:r>
              <a:rPr lang="en-NZ" dirty="0" smtClean="0"/>
              <a:t>Gold</a:t>
            </a:r>
            <a:r>
              <a:rPr lang="en-NZ" dirty="0"/>
              <a:t>, U19 Men’s </a:t>
            </a:r>
            <a:r>
              <a:rPr lang="en-NZ" dirty="0" smtClean="0"/>
              <a:t> Double </a:t>
            </a:r>
            <a:endParaRPr lang="en-NZ" dirty="0"/>
          </a:p>
          <a:p>
            <a:pPr marL="0" indent="0">
              <a:buNone/>
            </a:pPr>
            <a:r>
              <a:rPr lang="en-NZ" dirty="0" smtClean="0"/>
              <a:t>     Aon </a:t>
            </a:r>
            <a:r>
              <a:rPr lang="en-NZ" dirty="0" err="1"/>
              <a:t>Maadi</a:t>
            </a:r>
            <a:r>
              <a:rPr lang="en-NZ" dirty="0"/>
              <a:t> Cup (Schools), 4 April 2016 </a:t>
            </a:r>
            <a:endParaRPr lang="en-NZ" dirty="0" smtClean="0"/>
          </a:p>
          <a:p>
            <a:r>
              <a:rPr lang="en-NZ" dirty="0"/>
              <a:t> </a:t>
            </a:r>
            <a:r>
              <a:rPr lang="en-NZ" dirty="0" smtClean="0"/>
              <a:t>       Gold</a:t>
            </a:r>
            <a:r>
              <a:rPr lang="en-NZ" dirty="0"/>
              <a:t>, Boys U18 Quad </a:t>
            </a:r>
          </a:p>
          <a:p>
            <a:r>
              <a:rPr lang="en-NZ" dirty="0"/>
              <a:t>        Gold, Boys U18 Double </a:t>
            </a:r>
          </a:p>
          <a:p>
            <a:r>
              <a:rPr lang="en-NZ" dirty="0"/>
              <a:t>        Gold, Boys U18 Single </a:t>
            </a:r>
          </a:p>
          <a:p>
            <a:r>
              <a:rPr lang="en-NZ" dirty="0"/>
              <a:t>        Bronze, Boys U18 Eight </a:t>
            </a:r>
          </a:p>
          <a:p>
            <a:pPr marL="0" indent="0">
              <a:buNone/>
            </a:pPr>
            <a:r>
              <a:rPr lang="en-NZ" dirty="0" smtClean="0"/>
              <a:t> </a:t>
            </a:r>
            <a:r>
              <a:rPr lang="en-NZ" b="1" dirty="0" smtClean="0"/>
              <a:t>International</a:t>
            </a:r>
          </a:p>
          <a:p>
            <a:r>
              <a:rPr lang="en-NZ" dirty="0" smtClean="0"/>
              <a:t>Competed at World </a:t>
            </a:r>
            <a:r>
              <a:rPr lang="en-NZ" dirty="0"/>
              <a:t>Junior Rowing Championships, Rotterdam, 28 August 2016 </a:t>
            </a:r>
          </a:p>
          <a:p>
            <a:r>
              <a:rPr lang="en-NZ" dirty="0" smtClean="0"/>
              <a:t> Gold</a:t>
            </a:r>
            <a:r>
              <a:rPr lang="en-NZ" dirty="0"/>
              <a:t> </a:t>
            </a:r>
            <a:r>
              <a:rPr lang="en-NZ" dirty="0" smtClean="0"/>
              <a:t>in the Junior </a:t>
            </a:r>
            <a:r>
              <a:rPr lang="en-NZ" dirty="0"/>
              <a:t>Men’s Double </a:t>
            </a:r>
            <a:r>
              <a:rPr lang="en-NZ" dirty="0" smtClean="0"/>
              <a:t>Sculls</a:t>
            </a:r>
            <a:endParaRPr lang="en-NZ" dirty="0"/>
          </a:p>
          <a:p>
            <a:endParaRPr lang="en-NZ" dirty="0"/>
          </a:p>
        </p:txBody>
      </p:sp>
      <p:sp>
        <p:nvSpPr>
          <p:cNvPr id="4" name="TextBox 3"/>
          <p:cNvSpPr txBox="1"/>
          <p:nvPr/>
        </p:nvSpPr>
        <p:spPr>
          <a:xfrm>
            <a:off x="820394" y="734938"/>
            <a:ext cx="8682527" cy="830997"/>
          </a:xfrm>
          <a:prstGeom prst="rect">
            <a:avLst/>
          </a:prstGeom>
          <a:noFill/>
        </p:spPr>
        <p:txBody>
          <a:bodyPr wrap="square" rtlCol="0">
            <a:spAutoFit/>
          </a:bodyPr>
          <a:lstStyle/>
          <a:p>
            <a:r>
              <a:rPr lang="en-NZ" sz="4800" b="1" dirty="0">
                <a:solidFill>
                  <a:srgbClr val="DFE3E5"/>
                </a:solidFill>
                <a:latin typeface="Century Gothic" charset="0"/>
                <a:ea typeface="+mj-ea"/>
                <a:cs typeface="+mj-cs"/>
              </a:rPr>
              <a:t>Jack </a:t>
            </a:r>
            <a:r>
              <a:rPr lang="en-NZ" sz="4800" b="1" dirty="0" err="1">
                <a:solidFill>
                  <a:srgbClr val="DFE3E5"/>
                </a:solidFill>
                <a:latin typeface="Century Gothic" charset="0"/>
                <a:ea typeface="+mj-ea"/>
                <a:cs typeface="+mj-cs"/>
              </a:rPr>
              <a:t>Lopas</a:t>
            </a:r>
            <a:endParaRPr lang="en-NZ" dirty="0"/>
          </a:p>
        </p:txBody>
      </p:sp>
    </p:spTree>
    <p:extLst>
      <p:ext uri="{BB962C8B-B14F-4D97-AF65-F5344CB8AC3E}">
        <p14:creationId xmlns:p14="http://schemas.microsoft.com/office/powerpoint/2010/main" val="20371985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844" y="770975"/>
            <a:ext cx="8761413" cy="1038169"/>
          </a:xfrm>
        </p:spPr>
        <p:txBody>
          <a:bodyPr/>
          <a:lstStyle/>
          <a:p>
            <a:pPr algn="ctr"/>
            <a:r>
              <a:rPr lang="en-NZ" sz="5400" b="1" dirty="0">
                <a:latin typeface="Century Gothic" charset="0"/>
              </a:rPr>
              <a:t>Jack </a:t>
            </a:r>
            <a:r>
              <a:rPr lang="en-NZ" sz="5400" b="1" dirty="0" smtClean="0">
                <a:latin typeface="Century Gothic" charset="0"/>
              </a:rPr>
              <a:t>Lopas</a:t>
            </a:r>
            <a:br>
              <a:rPr lang="en-NZ" sz="5400" b="1" dirty="0" smtClean="0">
                <a:latin typeface="Century Gothic" charset="0"/>
              </a:rPr>
            </a:br>
            <a:r>
              <a:rPr lang="en-NZ" sz="5400" b="1" dirty="0" smtClean="0">
                <a:latin typeface="Century Gothic" charset="0"/>
              </a:rPr>
              <a:t>Rowing</a:t>
            </a:r>
            <a:endParaRPr lang="en-US" sz="5400" b="1" dirty="0">
              <a:latin typeface="Century Gothic"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2346" y="2820863"/>
            <a:ext cx="5716455" cy="381287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226" y="2769078"/>
            <a:ext cx="5871731" cy="3916445"/>
          </a:xfrm>
          <a:prstGeom prst="rect">
            <a:avLst/>
          </a:prstGeom>
        </p:spPr>
      </p:pic>
    </p:spTree>
    <p:extLst>
      <p:ext uri="{BB962C8B-B14F-4D97-AF65-F5344CB8AC3E}">
        <p14:creationId xmlns:p14="http://schemas.microsoft.com/office/powerpoint/2010/main" val="8283749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1482" y="770975"/>
            <a:ext cx="8761413" cy="1038169"/>
          </a:xfrm>
        </p:spPr>
        <p:txBody>
          <a:bodyPr/>
          <a:lstStyle/>
          <a:p>
            <a:pPr algn="ctr"/>
            <a:r>
              <a:rPr lang="en-NZ" sz="5400" b="1" dirty="0">
                <a:latin typeface="Century Gothic" charset="0"/>
              </a:rPr>
              <a:t>Harry </a:t>
            </a:r>
            <a:r>
              <a:rPr lang="en-NZ" sz="5400" b="1" dirty="0" smtClean="0">
                <a:latin typeface="Century Gothic" charset="0"/>
              </a:rPr>
              <a:t>Denton</a:t>
            </a:r>
            <a:br>
              <a:rPr lang="en-NZ" sz="5400" b="1" dirty="0" smtClean="0">
                <a:latin typeface="Century Gothic" charset="0"/>
              </a:rPr>
            </a:br>
            <a:r>
              <a:rPr lang="en-NZ" sz="5400" b="1" dirty="0" smtClean="0">
                <a:latin typeface="Century Gothic" charset="0"/>
              </a:rPr>
              <a:t>Shooting</a:t>
            </a:r>
            <a:endParaRPr lang="en-US" sz="5400" b="1" dirty="0">
              <a:latin typeface="Century Gothic"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112" y="2290305"/>
            <a:ext cx="10822324" cy="3931033"/>
          </a:xfrm>
          <a:prstGeom prst="rect">
            <a:avLst/>
          </a:prstGeom>
        </p:spPr>
      </p:pic>
    </p:spTree>
    <p:extLst>
      <p:ext uri="{BB962C8B-B14F-4D97-AF65-F5344CB8AC3E}">
        <p14:creationId xmlns:p14="http://schemas.microsoft.com/office/powerpoint/2010/main" val="40558713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844" y="582967"/>
            <a:ext cx="8761413" cy="1038169"/>
          </a:xfrm>
        </p:spPr>
        <p:txBody>
          <a:bodyPr/>
          <a:lstStyle/>
          <a:p>
            <a:r>
              <a:rPr lang="en-NZ" sz="4800" b="1" dirty="0">
                <a:latin typeface="Century Gothic" charset="0"/>
              </a:rPr>
              <a:t>Harry </a:t>
            </a:r>
            <a:r>
              <a:rPr lang="en-NZ" sz="4800" b="1" dirty="0" smtClean="0">
                <a:latin typeface="Century Gothic" charset="0"/>
              </a:rPr>
              <a:t>Denton</a:t>
            </a:r>
            <a:endParaRPr lang="en-US" sz="4800" b="1" dirty="0">
              <a:latin typeface="Century Gothic" charset="0"/>
            </a:endParaRPr>
          </a:p>
        </p:txBody>
      </p:sp>
      <p:sp>
        <p:nvSpPr>
          <p:cNvPr id="3" name="Content Placeholder 2"/>
          <p:cNvSpPr>
            <a:spLocks noGrp="1"/>
          </p:cNvSpPr>
          <p:nvPr>
            <p:ph idx="1"/>
          </p:nvPr>
        </p:nvSpPr>
        <p:spPr>
          <a:xfrm>
            <a:off x="1150188" y="2242867"/>
            <a:ext cx="8825659" cy="4230624"/>
          </a:xfrm>
        </p:spPr>
        <p:txBody>
          <a:bodyPr vert="horz" lIns="91440" tIns="45720" rIns="91440" bIns="45720" rtlCol="0" anchor="t">
            <a:normAutofit/>
          </a:bodyPr>
          <a:lstStyle/>
          <a:p>
            <a:pPr marL="0" indent="0">
              <a:buNone/>
            </a:pPr>
            <a:r>
              <a:rPr lang="en-NZ" dirty="0" smtClean="0"/>
              <a:t>     </a:t>
            </a:r>
            <a:endParaRPr lang="en-NZ" dirty="0"/>
          </a:p>
          <a:p>
            <a:pPr marL="0" indent="0">
              <a:buNone/>
            </a:pPr>
            <a:r>
              <a:rPr lang="en-NZ" b="1" dirty="0" smtClean="0"/>
              <a:t>         School/Club</a:t>
            </a:r>
            <a:endParaRPr lang="en-NZ" dirty="0"/>
          </a:p>
          <a:p>
            <a:pPr>
              <a:buFont typeface="Wingdings" panose="05000000000000000000" pitchFamily="2" charset="2"/>
              <a:buChar char="Ø"/>
            </a:pPr>
            <a:r>
              <a:rPr lang="en-NZ" dirty="0"/>
              <a:t> </a:t>
            </a:r>
            <a:r>
              <a:rPr lang="en-NZ" dirty="0" smtClean="0"/>
              <a:t>  2nd </a:t>
            </a:r>
            <a:r>
              <a:rPr lang="en-NZ" dirty="0"/>
              <a:t>Boys Single Rise Canterbury </a:t>
            </a:r>
            <a:r>
              <a:rPr lang="en-NZ" dirty="0" smtClean="0"/>
              <a:t>Circuit</a:t>
            </a:r>
          </a:p>
          <a:p>
            <a:pPr>
              <a:buFont typeface="Wingdings" panose="05000000000000000000" pitchFamily="2" charset="2"/>
              <a:buChar char="Ø"/>
            </a:pPr>
            <a:r>
              <a:rPr lang="en-NZ" dirty="0"/>
              <a:t>    9th Boys Single Rise NZ Champs</a:t>
            </a:r>
            <a:br>
              <a:rPr lang="en-NZ" dirty="0"/>
            </a:br>
            <a:endParaRPr lang="en-NZ" dirty="0"/>
          </a:p>
          <a:p>
            <a:pPr marL="0" indent="0">
              <a:buNone/>
            </a:pPr>
            <a:r>
              <a:rPr lang="en-NZ" dirty="0" smtClean="0"/>
              <a:t>        </a:t>
            </a:r>
            <a:r>
              <a:rPr lang="en-NZ" b="1" dirty="0" smtClean="0"/>
              <a:t>Regional</a:t>
            </a:r>
          </a:p>
          <a:p>
            <a:pPr>
              <a:buFont typeface="Wingdings" panose="05000000000000000000" pitchFamily="2" charset="2"/>
              <a:buChar char="Ø"/>
            </a:pPr>
            <a:r>
              <a:rPr lang="en-NZ" dirty="0" smtClean="0"/>
              <a:t> 1st </a:t>
            </a:r>
            <a:r>
              <a:rPr lang="en-NZ" dirty="0"/>
              <a:t>AA grade (2nd overall) &amp; 1st Junior North Island South </a:t>
            </a:r>
            <a:r>
              <a:rPr lang="en-NZ" dirty="0" smtClean="0"/>
              <a:t>Zone</a:t>
            </a:r>
          </a:p>
          <a:p>
            <a:pPr>
              <a:buFont typeface="Wingdings" panose="05000000000000000000" pitchFamily="2" charset="2"/>
              <a:buChar char="Ø"/>
            </a:pPr>
            <a:r>
              <a:rPr lang="en-NZ" dirty="0"/>
              <a:t> </a:t>
            </a:r>
            <a:r>
              <a:rPr lang="en-NZ" dirty="0" smtClean="0"/>
              <a:t>1st </a:t>
            </a:r>
            <a:r>
              <a:rPr lang="en-NZ" dirty="0"/>
              <a:t>AA grade (2nd overall) &amp; 1st Junior South Island </a:t>
            </a:r>
            <a:r>
              <a:rPr lang="en-NZ" dirty="0" smtClean="0"/>
              <a:t> North </a:t>
            </a:r>
            <a:r>
              <a:rPr lang="en-NZ" dirty="0"/>
              <a:t>Zone</a:t>
            </a:r>
            <a:br>
              <a:rPr lang="en-NZ" dirty="0"/>
            </a:br>
            <a:r>
              <a:rPr lang="en-NZ" dirty="0" smtClean="0"/>
              <a:t>  </a:t>
            </a:r>
            <a:endParaRPr lang="en-NZ" dirty="0"/>
          </a:p>
        </p:txBody>
      </p:sp>
    </p:spTree>
    <p:extLst>
      <p:ext uri="{BB962C8B-B14F-4D97-AF65-F5344CB8AC3E}">
        <p14:creationId xmlns:p14="http://schemas.microsoft.com/office/powerpoint/2010/main" val="21456075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z="4800" b="1" dirty="0">
                <a:latin typeface="Century Gothic" charset="0"/>
              </a:rPr>
              <a:t>Harry Denton</a:t>
            </a:r>
            <a:endParaRPr lang="en-NZ" sz="4800" dirty="0"/>
          </a:p>
        </p:txBody>
      </p:sp>
      <p:sp>
        <p:nvSpPr>
          <p:cNvPr id="3" name="Content Placeholder 2"/>
          <p:cNvSpPr>
            <a:spLocks noGrp="1"/>
          </p:cNvSpPr>
          <p:nvPr>
            <p:ph idx="1"/>
          </p:nvPr>
        </p:nvSpPr>
        <p:spPr/>
        <p:txBody>
          <a:bodyPr>
            <a:normAutofit fontScale="92500" lnSpcReduction="10000"/>
          </a:bodyPr>
          <a:lstStyle/>
          <a:p>
            <a:pPr marL="0" indent="0">
              <a:buNone/>
            </a:pPr>
            <a:r>
              <a:rPr lang="en-NZ" b="1" dirty="0" smtClean="0"/>
              <a:t>      National</a:t>
            </a:r>
          </a:p>
          <a:p>
            <a:r>
              <a:rPr lang="en-NZ" dirty="0"/>
              <a:t> </a:t>
            </a:r>
            <a:r>
              <a:rPr lang="en-NZ" dirty="0" smtClean="0"/>
              <a:t>1st </a:t>
            </a:r>
            <a:r>
              <a:rPr lang="en-NZ" dirty="0"/>
              <a:t>Junior South Island </a:t>
            </a:r>
            <a:r>
              <a:rPr lang="en-NZ" dirty="0" err="1"/>
              <a:t>Compak</a:t>
            </a:r>
            <a:r>
              <a:rPr lang="en-NZ" dirty="0"/>
              <a:t> </a:t>
            </a:r>
            <a:r>
              <a:rPr lang="en-NZ" dirty="0" smtClean="0"/>
              <a:t>Champs</a:t>
            </a:r>
          </a:p>
          <a:p>
            <a:r>
              <a:rPr lang="en-NZ" dirty="0"/>
              <a:t> </a:t>
            </a:r>
            <a:r>
              <a:rPr lang="en-NZ" dirty="0" smtClean="0"/>
              <a:t>2nd </a:t>
            </a:r>
            <a:r>
              <a:rPr lang="en-NZ" dirty="0"/>
              <a:t>Junior (1st New Zealander) North Island Sporting </a:t>
            </a:r>
            <a:r>
              <a:rPr lang="en-NZ" dirty="0" smtClean="0"/>
              <a:t>Champs</a:t>
            </a:r>
          </a:p>
          <a:p>
            <a:r>
              <a:rPr lang="en-NZ" dirty="0"/>
              <a:t> </a:t>
            </a:r>
            <a:r>
              <a:rPr lang="en-NZ" dirty="0" smtClean="0"/>
              <a:t>2nd </a:t>
            </a:r>
            <a:r>
              <a:rPr lang="en-NZ" dirty="0"/>
              <a:t>Junior (1st New Zealander) NZ Sporting Champs </a:t>
            </a:r>
            <a:endParaRPr lang="en-NZ" dirty="0" smtClean="0"/>
          </a:p>
          <a:p>
            <a:r>
              <a:rPr lang="en-NZ" dirty="0" smtClean="0"/>
              <a:t>Currently ranked </a:t>
            </a:r>
            <a:r>
              <a:rPr lang="en-NZ" dirty="0"/>
              <a:t>3rd to qualify for the NZ elite men's team and 1st for the NZ Junior (under 21) </a:t>
            </a:r>
            <a:r>
              <a:rPr lang="en-NZ" dirty="0" smtClean="0"/>
              <a:t>team</a:t>
            </a:r>
            <a:r>
              <a:rPr lang="en-NZ" dirty="0"/>
              <a:t/>
            </a:r>
            <a:br>
              <a:rPr lang="en-NZ" dirty="0"/>
            </a:br>
            <a:r>
              <a:rPr lang="en-NZ" dirty="0"/>
              <a:t/>
            </a:r>
            <a:br>
              <a:rPr lang="en-NZ" dirty="0"/>
            </a:br>
            <a:r>
              <a:rPr lang="en-NZ" b="1" dirty="0" smtClean="0"/>
              <a:t>International</a:t>
            </a:r>
          </a:p>
          <a:p>
            <a:r>
              <a:rPr lang="en-NZ" dirty="0" smtClean="0"/>
              <a:t>Top </a:t>
            </a:r>
            <a:r>
              <a:rPr lang="en-NZ" dirty="0"/>
              <a:t>qualifier for NZ Junior team for </a:t>
            </a:r>
            <a:r>
              <a:rPr lang="en-NZ" dirty="0" smtClean="0"/>
              <a:t>Oceania Championships</a:t>
            </a:r>
          </a:p>
          <a:p>
            <a:r>
              <a:rPr lang="en-NZ" dirty="0" smtClean="0"/>
              <a:t>NZ were the 2nd </a:t>
            </a:r>
            <a:r>
              <a:rPr lang="en-NZ" dirty="0"/>
              <a:t>Junior team </a:t>
            </a:r>
            <a:r>
              <a:rPr lang="en-NZ" dirty="0" smtClean="0"/>
              <a:t>Oceania Championships</a:t>
            </a:r>
            <a:endParaRPr lang="en-NZ" dirty="0"/>
          </a:p>
        </p:txBody>
      </p:sp>
    </p:spTree>
    <p:extLst>
      <p:ext uri="{BB962C8B-B14F-4D97-AF65-F5344CB8AC3E}">
        <p14:creationId xmlns:p14="http://schemas.microsoft.com/office/powerpoint/2010/main" val="12631726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1482" y="770975"/>
            <a:ext cx="8761413" cy="1038169"/>
          </a:xfrm>
        </p:spPr>
        <p:txBody>
          <a:bodyPr/>
          <a:lstStyle/>
          <a:p>
            <a:pPr algn="ctr"/>
            <a:r>
              <a:rPr lang="en-NZ" sz="5400" b="1" dirty="0">
                <a:latin typeface="Century Gothic" charset="0"/>
              </a:rPr>
              <a:t>Harry </a:t>
            </a:r>
            <a:r>
              <a:rPr lang="en-NZ" sz="5400" b="1" dirty="0" smtClean="0">
                <a:latin typeface="Century Gothic" charset="0"/>
              </a:rPr>
              <a:t>Denton</a:t>
            </a:r>
            <a:br>
              <a:rPr lang="en-NZ" sz="5400" b="1" dirty="0" smtClean="0">
                <a:latin typeface="Century Gothic" charset="0"/>
              </a:rPr>
            </a:br>
            <a:r>
              <a:rPr lang="en-NZ" sz="5400" b="1" dirty="0" smtClean="0">
                <a:latin typeface="Century Gothic" charset="0"/>
              </a:rPr>
              <a:t>Shooting</a:t>
            </a:r>
            <a:endParaRPr lang="en-US" sz="5400" b="1" dirty="0">
              <a:latin typeface="Century Gothic"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112" y="2290305"/>
            <a:ext cx="10822324" cy="3931033"/>
          </a:xfrm>
          <a:prstGeom prst="rect">
            <a:avLst/>
          </a:prstGeom>
        </p:spPr>
      </p:pic>
    </p:spTree>
    <p:extLst>
      <p:ext uri="{BB962C8B-B14F-4D97-AF65-F5344CB8AC3E}">
        <p14:creationId xmlns:p14="http://schemas.microsoft.com/office/powerpoint/2010/main" val="36751092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7298" y="711154"/>
            <a:ext cx="8761413" cy="1038169"/>
          </a:xfrm>
        </p:spPr>
        <p:txBody>
          <a:bodyPr/>
          <a:lstStyle/>
          <a:p>
            <a:r>
              <a:rPr lang="en-NZ" sz="4800" b="1" dirty="0" smtClean="0">
                <a:latin typeface="Century Gothic" charset="0"/>
              </a:rPr>
              <a:t>Quinn Clinton</a:t>
            </a:r>
            <a:endParaRPr lang="en-US" sz="4800" b="1" dirty="0">
              <a:latin typeface="Century Gothic" charset="0"/>
            </a:endParaRPr>
          </a:p>
        </p:txBody>
      </p:sp>
      <p:sp>
        <p:nvSpPr>
          <p:cNvPr id="3" name="Content Placeholder 2"/>
          <p:cNvSpPr>
            <a:spLocks noGrp="1"/>
          </p:cNvSpPr>
          <p:nvPr>
            <p:ph idx="1"/>
          </p:nvPr>
        </p:nvSpPr>
        <p:spPr>
          <a:xfrm>
            <a:off x="1158734" y="2071950"/>
            <a:ext cx="8825659" cy="4615133"/>
          </a:xfrm>
        </p:spPr>
        <p:txBody>
          <a:bodyPr>
            <a:normAutofit fontScale="92500" lnSpcReduction="20000"/>
          </a:bodyPr>
          <a:lstStyle/>
          <a:p>
            <a:pPr marL="0" indent="0">
              <a:buNone/>
            </a:pPr>
            <a:r>
              <a:rPr lang="en-NZ" dirty="0" smtClean="0"/>
              <a:t>             </a:t>
            </a:r>
          </a:p>
          <a:p>
            <a:pPr marL="0" indent="0">
              <a:buNone/>
            </a:pPr>
            <a:r>
              <a:rPr lang="en-NZ" dirty="0"/>
              <a:t> </a:t>
            </a:r>
            <a:r>
              <a:rPr lang="en-NZ" dirty="0" smtClean="0"/>
              <a:t>       </a:t>
            </a:r>
            <a:r>
              <a:rPr lang="en-NZ" b="1" dirty="0" smtClean="0"/>
              <a:t>School </a:t>
            </a:r>
            <a:r>
              <a:rPr lang="en-NZ" b="1" dirty="0"/>
              <a:t>/ Club: </a:t>
            </a:r>
            <a:endParaRPr lang="en-NZ" b="1" dirty="0" smtClean="0"/>
          </a:p>
          <a:p>
            <a:pPr marL="0" indent="0">
              <a:buNone/>
            </a:pPr>
            <a:endParaRPr lang="en-NZ" dirty="0"/>
          </a:p>
          <a:p>
            <a:pPr marL="0" indent="0">
              <a:buNone/>
            </a:pPr>
            <a:r>
              <a:rPr lang="en-NZ" dirty="0" smtClean="0"/>
              <a:t>       Captain CBHS </a:t>
            </a:r>
            <a:r>
              <a:rPr lang="en-NZ" dirty="0"/>
              <a:t>Senior Basketball </a:t>
            </a:r>
            <a:r>
              <a:rPr lang="en-NZ" dirty="0" smtClean="0"/>
              <a:t>team </a:t>
            </a:r>
            <a:endParaRPr lang="en-NZ" dirty="0"/>
          </a:p>
          <a:p>
            <a:r>
              <a:rPr lang="en-NZ" dirty="0"/>
              <a:t> </a:t>
            </a:r>
            <a:r>
              <a:rPr lang="en-NZ" dirty="0" smtClean="0"/>
              <a:t>Winner </a:t>
            </a:r>
            <a:r>
              <a:rPr lang="en-NZ" dirty="0"/>
              <a:t>pre-season Dowson </a:t>
            </a:r>
            <a:r>
              <a:rPr lang="en-NZ" dirty="0" smtClean="0"/>
              <a:t>tournament </a:t>
            </a:r>
            <a:endParaRPr lang="en-NZ" dirty="0"/>
          </a:p>
          <a:p>
            <a:r>
              <a:rPr lang="en-NZ" dirty="0" smtClean="0"/>
              <a:t> </a:t>
            </a:r>
            <a:r>
              <a:rPr lang="en-NZ" dirty="0"/>
              <a:t>Winner Thompson trophy cup, winter season </a:t>
            </a:r>
            <a:r>
              <a:rPr lang="en-NZ" dirty="0" smtClean="0"/>
              <a:t>2016</a:t>
            </a:r>
            <a:endParaRPr lang="en-NZ" dirty="0"/>
          </a:p>
          <a:p>
            <a:r>
              <a:rPr lang="en-NZ" dirty="0"/>
              <a:t> </a:t>
            </a:r>
            <a:r>
              <a:rPr lang="en-NZ" dirty="0" smtClean="0"/>
              <a:t>Winner </a:t>
            </a:r>
            <a:r>
              <a:rPr lang="en-NZ" dirty="0"/>
              <a:t>Secondary School South Island </a:t>
            </a:r>
            <a:r>
              <a:rPr lang="en-NZ" dirty="0" smtClean="0"/>
              <a:t>Premiership</a:t>
            </a:r>
            <a:endParaRPr lang="en-NZ" dirty="0"/>
          </a:p>
          <a:p>
            <a:r>
              <a:rPr lang="en-NZ" dirty="0"/>
              <a:t> </a:t>
            </a:r>
            <a:r>
              <a:rPr lang="en-NZ" dirty="0" smtClean="0"/>
              <a:t>7</a:t>
            </a:r>
            <a:r>
              <a:rPr lang="en-NZ" baseline="30000" dirty="0" smtClean="0"/>
              <a:t>th </a:t>
            </a:r>
            <a:r>
              <a:rPr lang="en-NZ" dirty="0" smtClean="0"/>
              <a:t> NZ Secondary School’s tournament</a:t>
            </a:r>
            <a:endParaRPr lang="en-NZ" dirty="0"/>
          </a:p>
          <a:p>
            <a:r>
              <a:rPr lang="en-NZ" dirty="0"/>
              <a:t>Mainland Eagles, 1 December to current, competed in </a:t>
            </a:r>
            <a:r>
              <a:rPr lang="en-NZ" dirty="0" err="1"/>
              <a:t>Tarkanian</a:t>
            </a:r>
            <a:r>
              <a:rPr lang="en-NZ" dirty="0"/>
              <a:t> </a:t>
            </a:r>
            <a:r>
              <a:rPr lang="en-NZ" dirty="0" smtClean="0"/>
              <a:t>Classic (13 </a:t>
            </a:r>
            <a:r>
              <a:rPr lang="en-NZ" dirty="0"/>
              <a:t>points, 6 rebounds, 3 assists</a:t>
            </a:r>
            <a:r>
              <a:rPr lang="en-NZ" dirty="0" smtClean="0"/>
              <a:t>)</a:t>
            </a:r>
          </a:p>
          <a:p>
            <a:endParaRPr lang="en-NZ" dirty="0" smtClean="0"/>
          </a:p>
          <a:p>
            <a:pPr marL="0" indent="0">
              <a:buNone/>
            </a:pPr>
            <a:r>
              <a:rPr lang="en-NZ" dirty="0" smtClean="0"/>
              <a:t>      </a:t>
            </a:r>
            <a:r>
              <a:rPr lang="en-NZ" b="1" dirty="0" smtClean="0"/>
              <a:t>Regional</a:t>
            </a:r>
            <a:r>
              <a:rPr lang="en-NZ" dirty="0" smtClean="0"/>
              <a:t> </a:t>
            </a:r>
            <a:endParaRPr lang="en-NZ" dirty="0"/>
          </a:p>
          <a:p>
            <a:r>
              <a:rPr lang="en-NZ" dirty="0"/>
              <a:t>Under 19 Canterbury Selected </a:t>
            </a:r>
            <a:r>
              <a:rPr lang="en-NZ" dirty="0" smtClean="0"/>
              <a:t>Representative</a:t>
            </a:r>
            <a:endParaRPr lang="en-NZ" dirty="0"/>
          </a:p>
          <a:p>
            <a:pPr marL="0" indent="0">
              <a:buNone/>
            </a:pPr>
            <a:r>
              <a:rPr lang="en-NZ" dirty="0" smtClean="0"/>
              <a:t> </a:t>
            </a:r>
            <a:endParaRPr lang="en-NZ" dirty="0"/>
          </a:p>
          <a:p>
            <a:endParaRPr lang="en-NZ" dirty="0"/>
          </a:p>
          <a:p>
            <a:endParaRPr lang="en-NZ" dirty="0"/>
          </a:p>
        </p:txBody>
      </p:sp>
    </p:spTree>
    <p:extLst>
      <p:ext uri="{BB962C8B-B14F-4D97-AF65-F5344CB8AC3E}">
        <p14:creationId xmlns:p14="http://schemas.microsoft.com/office/powerpoint/2010/main" val="12792478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843" y="728246"/>
            <a:ext cx="8761413" cy="1038169"/>
          </a:xfrm>
        </p:spPr>
        <p:txBody>
          <a:bodyPr/>
          <a:lstStyle/>
          <a:p>
            <a:pPr algn="ctr"/>
            <a:r>
              <a:rPr lang="en-NZ" sz="5400" b="1" dirty="0">
                <a:latin typeface="Century Gothic" charset="0"/>
              </a:rPr>
              <a:t>Fraser </a:t>
            </a:r>
            <a:r>
              <a:rPr lang="en-NZ" sz="5400" b="1" dirty="0" smtClean="0">
                <a:latin typeface="Century Gothic" charset="0"/>
              </a:rPr>
              <a:t>Canning</a:t>
            </a:r>
            <a:br>
              <a:rPr lang="en-NZ" sz="5400" b="1" dirty="0" smtClean="0">
                <a:latin typeface="Century Gothic" charset="0"/>
              </a:rPr>
            </a:br>
            <a:r>
              <a:rPr lang="en-NZ" sz="5400" b="1" dirty="0" smtClean="0">
                <a:latin typeface="Century Gothic" charset="0"/>
              </a:rPr>
              <a:t>Volleyball</a:t>
            </a:r>
            <a:endParaRPr lang="en-US" sz="5400" b="1" dirty="0">
              <a:latin typeface="Century Gothic"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5252" y="2310001"/>
            <a:ext cx="3965066" cy="4393966"/>
          </a:xfrm>
          <a:prstGeom prst="rect">
            <a:avLst/>
          </a:prstGeom>
        </p:spPr>
      </p:pic>
    </p:spTree>
    <p:extLst>
      <p:ext uri="{BB962C8B-B14F-4D97-AF65-F5344CB8AC3E}">
        <p14:creationId xmlns:p14="http://schemas.microsoft.com/office/powerpoint/2010/main" val="34391085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844" y="582967"/>
            <a:ext cx="8761413" cy="1038169"/>
          </a:xfrm>
        </p:spPr>
        <p:txBody>
          <a:bodyPr/>
          <a:lstStyle/>
          <a:p>
            <a:r>
              <a:rPr lang="en-NZ" sz="4800" b="1" dirty="0">
                <a:latin typeface="Century Gothic" charset="0"/>
              </a:rPr>
              <a:t>Fraser Canning</a:t>
            </a:r>
            <a:endParaRPr lang="en-US" sz="4800" b="1" dirty="0">
              <a:latin typeface="Century Gothic" charset="0"/>
            </a:endParaRPr>
          </a:p>
        </p:txBody>
      </p:sp>
      <p:sp>
        <p:nvSpPr>
          <p:cNvPr id="3" name="Content Placeholder 2"/>
          <p:cNvSpPr>
            <a:spLocks noGrp="1"/>
          </p:cNvSpPr>
          <p:nvPr>
            <p:ph idx="1"/>
          </p:nvPr>
        </p:nvSpPr>
        <p:spPr>
          <a:xfrm>
            <a:off x="1150188" y="2242867"/>
            <a:ext cx="8825659" cy="4230624"/>
          </a:xfrm>
        </p:spPr>
        <p:txBody>
          <a:bodyPr>
            <a:normAutofit/>
          </a:bodyPr>
          <a:lstStyle/>
          <a:p>
            <a:endParaRPr lang="en-NZ" dirty="0" smtClean="0"/>
          </a:p>
          <a:p>
            <a:r>
              <a:rPr lang="en-NZ" dirty="0"/>
              <a:t> </a:t>
            </a:r>
            <a:r>
              <a:rPr lang="en-NZ" dirty="0" smtClean="0"/>
              <a:t>Canterbury </a:t>
            </a:r>
            <a:r>
              <a:rPr lang="en-NZ" dirty="0"/>
              <a:t>S</a:t>
            </a:r>
            <a:r>
              <a:rPr lang="en-NZ" dirty="0" smtClean="0"/>
              <a:t>econdary School’s </a:t>
            </a:r>
            <a:r>
              <a:rPr lang="en-NZ" dirty="0"/>
              <a:t>tournament team. </a:t>
            </a:r>
            <a:endParaRPr lang="en-NZ" dirty="0" smtClean="0"/>
          </a:p>
          <a:p>
            <a:endParaRPr lang="en-NZ" dirty="0"/>
          </a:p>
          <a:p>
            <a:r>
              <a:rPr lang="en-NZ" dirty="0" smtClean="0"/>
              <a:t>Member of </a:t>
            </a:r>
            <a:r>
              <a:rPr lang="en-NZ" dirty="0" err="1" smtClean="0"/>
              <a:t>Shirlley</a:t>
            </a:r>
            <a:r>
              <a:rPr lang="en-NZ" dirty="0" smtClean="0"/>
              <a:t> men’s A team for the </a:t>
            </a:r>
            <a:r>
              <a:rPr lang="en-NZ" dirty="0"/>
              <a:t>NZ club </a:t>
            </a:r>
            <a:r>
              <a:rPr lang="en-NZ" dirty="0" smtClean="0"/>
              <a:t>Volleyball Nationals </a:t>
            </a:r>
            <a:r>
              <a:rPr lang="en-NZ" dirty="0"/>
              <a:t>in </a:t>
            </a:r>
            <a:r>
              <a:rPr lang="en-NZ" dirty="0" smtClean="0"/>
              <a:t>Wellington.</a:t>
            </a:r>
          </a:p>
          <a:p>
            <a:endParaRPr lang="en-NZ" dirty="0"/>
          </a:p>
          <a:p>
            <a:r>
              <a:rPr lang="en-NZ" dirty="0" smtClean="0"/>
              <a:t>Canterbury </a:t>
            </a:r>
            <a:r>
              <a:rPr lang="en-NZ" dirty="0"/>
              <a:t>U19 volleyball </a:t>
            </a:r>
            <a:r>
              <a:rPr lang="en-NZ" dirty="0" smtClean="0"/>
              <a:t>team. </a:t>
            </a:r>
          </a:p>
          <a:p>
            <a:endParaRPr lang="en-NZ" dirty="0" smtClean="0"/>
          </a:p>
          <a:p>
            <a:r>
              <a:rPr lang="en-NZ" dirty="0" smtClean="0"/>
              <a:t>NZ </a:t>
            </a:r>
            <a:r>
              <a:rPr lang="en-NZ" dirty="0"/>
              <a:t>U19 </a:t>
            </a:r>
            <a:r>
              <a:rPr lang="en-NZ" dirty="0" smtClean="0"/>
              <a:t> </a:t>
            </a:r>
            <a:r>
              <a:rPr lang="en-NZ" dirty="0"/>
              <a:t>development team for a second year and travelled to </a:t>
            </a:r>
            <a:r>
              <a:rPr lang="en-NZ" dirty="0" smtClean="0"/>
              <a:t>an </a:t>
            </a:r>
            <a:r>
              <a:rPr lang="en-NZ" dirty="0"/>
              <a:t>Australian state tournament </a:t>
            </a:r>
            <a:r>
              <a:rPr lang="en-NZ" dirty="0" smtClean="0"/>
              <a:t>on </a:t>
            </a:r>
            <a:r>
              <a:rPr lang="en-NZ" dirty="0"/>
              <a:t>the Gold Coast. Started every game. </a:t>
            </a:r>
            <a:endParaRPr lang="en-NZ" dirty="0" smtClean="0"/>
          </a:p>
          <a:p>
            <a:pPr marL="0" indent="0">
              <a:buNone/>
            </a:pPr>
            <a:endParaRPr lang="en-NZ" dirty="0"/>
          </a:p>
        </p:txBody>
      </p:sp>
    </p:spTree>
    <p:extLst>
      <p:ext uri="{BB962C8B-B14F-4D97-AF65-F5344CB8AC3E}">
        <p14:creationId xmlns:p14="http://schemas.microsoft.com/office/powerpoint/2010/main" val="22783130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843" y="728246"/>
            <a:ext cx="8761413" cy="1038169"/>
          </a:xfrm>
        </p:spPr>
        <p:txBody>
          <a:bodyPr/>
          <a:lstStyle/>
          <a:p>
            <a:pPr algn="ctr"/>
            <a:r>
              <a:rPr lang="en-NZ" sz="5400" b="1" dirty="0">
                <a:latin typeface="Century Gothic" charset="0"/>
              </a:rPr>
              <a:t>Fraser </a:t>
            </a:r>
            <a:r>
              <a:rPr lang="en-NZ" sz="5400" b="1" dirty="0" smtClean="0">
                <a:latin typeface="Century Gothic" charset="0"/>
              </a:rPr>
              <a:t>Canning</a:t>
            </a:r>
            <a:br>
              <a:rPr lang="en-NZ" sz="5400" b="1" dirty="0" smtClean="0">
                <a:latin typeface="Century Gothic" charset="0"/>
              </a:rPr>
            </a:br>
            <a:r>
              <a:rPr lang="en-NZ" sz="5400" b="1" dirty="0" smtClean="0">
                <a:latin typeface="Century Gothic" charset="0"/>
              </a:rPr>
              <a:t>Volleyball</a:t>
            </a:r>
            <a:endParaRPr lang="en-US" sz="5400" b="1" dirty="0">
              <a:latin typeface="Century Gothic"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5252" y="2310001"/>
            <a:ext cx="3965066" cy="4393966"/>
          </a:xfrm>
          <a:prstGeom prst="rect">
            <a:avLst/>
          </a:prstGeom>
        </p:spPr>
      </p:pic>
    </p:spTree>
    <p:extLst>
      <p:ext uri="{BB962C8B-B14F-4D97-AF65-F5344CB8AC3E}">
        <p14:creationId xmlns:p14="http://schemas.microsoft.com/office/powerpoint/2010/main" val="33363577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NZ" sz="6000" b="1" dirty="0" smtClean="0"/>
              <a:t>Special Awards</a:t>
            </a:r>
            <a:endParaRPr lang="en-NZ" sz="6000" b="1" dirty="0"/>
          </a:p>
        </p:txBody>
      </p:sp>
      <p:sp>
        <p:nvSpPr>
          <p:cNvPr id="3" name="Subtitle 2"/>
          <p:cNvSpPr>
            <a:spLocks noGrp="1"/>
          </p:cNvSpPr>
          <p:nvPr>
            <p:ph type="subTitle" idx="1"/>
          </p:nvPr>
        </p:nvSpPr>
        <p:spPr/>
        <p:txBody>
          <a:bodyPr>
            <a:normAutofit/>
          </a:bodyPr>
          <a:lstStyle/>
          <a:p>
            <a:r>
              <a:rPr lang="en-NZ" sz="2800" b="1" dirty="0" smtClean="0"/>
              <a:t>                                                    Service to Sport</a:t>
            </a:r>
            <a:endParaRPr lang="en-NZ" sz="2800" b="1" dirty="0"/>
          </a:p>
        </p:txBody>
      </p:sp>
    </p:spTree>
    <p:extLst>
      <p:ext uri="{BB962C8B-B14F-4D97-AF65-F5344CB8AC3E}">
        <p14:creationId xmlns:p14="http://schemas.microsoft.com/office/powerpoint/2010/main" val="38162343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03295" y="2034796"/>
            <a:ext cx="3036498" cy="4022169"/>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5616" y="1998981"/>
            <a:ext cx="6039473" cy="4015255"/>
          </a:xfrm>
          <a:prstGeom prst="rect">
            <a:avLst/>
          </a:prstGeom>
        </p:spPr>
      </p:pic>
    </p:spTree>
    <p:extLst>
      <p:ext uri="{BB962C8B-B14F-4D97-AF65-F5344CB8AC3E}">
        <p14:creationId xmlns:p14="http://schemas.microsoft.com/office/powerpoint/2010/main" val="23237656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dirty="0"/>
          </a:p>
        </p:txBody>
      </p:sp>
      <p:pic>
        <p:nvPicPr>
          <p:cNvPr id="4" name="Content Placeholder 3"/>
          <p:cNvPicPr>
            <a:picLocks noGrp="1" noChangeAspect="1"/>
          </p:cNvPicPr>
          <p:nvPr>
            <p:ph idx="1"/>
          </p:nvPr>
        </p:nvPicPr>
        <p:blipFill>
          <a:blip r:embed="rId2"/>
          <a:stretch>
            <a:fillRect/>
          </a:stretch>
        </p:blipFill>
        <p:spPr>
          <a:xfrm>
            <a:off x="2308897" y="1373909"/>
            <a:ext cx="7612771" cy="4983987"/>
          </a:xfrm>
          <a:prstGeom prst="rect">
            <a:avLst/>
          </a:prstGeom>
        </p:spPr>
      </p:pic>
    </p:spTree>
    <p:extLst>
      <p:ext uri="{BB962C8B-B14F-4D97-AF65-F5344CB8AC3E}">
        <p14:creationId xmlns:p14="http://schemas.microsoft.com/office/powerpoint/2010/main" val="40263782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sz="4800" b="1" dirty="0" smtClean="0"/>
              <a:t>Mr Thomas</a:t>
            </a:r>
            <a:endParaRPr lang="en-NZ" sz="4800" b="1" dirty="0"/>
          </a:p>
        </p:txBody>
      </p:sp>
      <p:sp>
        <p:nvSpPr>
          <p:cNvPr id="3" name="Content Placeholder 2"/>
          <p:cNvSpPr>
            <a:spLocks noGrp="1"/>
          </p:cNvSpPr>
          <p:nvPr>
            <p:ph idx="1"/>
          </p:nvPr>
        </p:nvSpPr>
        <p:spPr>
          <a:xfrm>
            <a:off x="1154954" y="2350093"/>
            <a:ext cx="8825659" cy="4059252"/>
          </a:xfrm>
        </p:spPr>
        <p:txBody>
          <a:bodyPr>
            <a:normAutofit fontScale="92500" lnSpcReduction="20000"/>
          </a:bodyPr>
          <a:lstStyle/>
          <a:p>
            <a:r>
              <a:rPr lang="en-NZ" dirty="0" smtClean="0"/>
              <a:t>Sports </a:t>
            </a:r>
            <a:r>
              <a:rPr lang="en-NZ" dirty="0"/>
              <a:t>Coordinator for 1990 and from 1993 to 1997 </a:t>
            </a:r>
            <a:r>
              <a:rPr lang="en-NZ" dirty="0" smtClean="0"/>
              <a:t>inclusive </a:t>
            </a:r>
            <a:endParaRPr lang="en-NZ" dirty="0"/>
          </a:p>
          <a:p>
            <a:pPr marL="0" indent="0">
              <a:buNone/>
            </a:pPr>
            <a:r>
              <a:rPr lang="en-NZ" dirty="0" smtClean="0"/>
              <a:t>       </a:t>
            </a:r>
          </a:p>
          <a:p>
            <a:pPr marL="0" indent="0">
              <a:buNone/>
            </a:pPr>
            <a:r>
              <a:rPr lang="en-NZ" b="1" dirty="0" smtClean="0"/>
              <a:t>Coaching </a:t>
            </a:r>
            <a:r>
              <a:rPr lang="en-NZ" b="1" dirty="0"/>
              <a:t>involvement. </a:t>
            </a:r>
          </a:p>
          <a:p>
            <a:pPr marL="0" indent="0">
              <a:buNone/>
            </a:pPr>
            <a:r>
              <a:rPr lang="en-NZ" dirty="0" smtClean="0"/>
              <a:t>      </a:t>
            </a:r>
            <a:r>
              <a:rPr lang="en-NZ" b="1" dirty="0" smtClean="0"/>
              <a:t>1</a:t>
            </a:r>
            <a:r>
              <a:rPr lang="en-NZ" b="1" dirty="0"/>
              <a:t>. Cricket </a:t>
            </a:r>
          </a:p>
          <a:p>
            <a:r>
              <a:rPr lang="en-NZ" dirty="0" smtClean="0"/>
              <a:t>Took </a:t>
            </a:r>
            <a:r>
              <a:rPr lang="en-NZ" dirty="0"/>
              <a:t>1st X1 for 3 years:  1985, 1986 and 1987. </a:t>
            </a:r>
          </a:p>
          <a:p>
            <a:r>
              <a:rPr lang="en-NZ" dirty="0" smtClean="0"/>
              <a:t>Took </a:t>
            </a:r>
            <a:r>
              <a:rPr lang="en-NZ" dirty="0"/>
              <a:t>junior cricket teams 1979 -1984 and 1988 - </a:t>
            </a:r>
            <a:r>
              <a:rPr lang="en-NZ" dirty="0" smtClean="0"/>
              <a:t> </a:t>
            </a:r>
            <a:r>
              <a:rPr lang="en-NZ" dirty="0"/>
              <a:t>2001 </a:t>
            </a:r>
            <a:r>
              <a:rPr lang="en-NZ" dirty="0" smtClean="0"/>
              <a:t> </a:t>
            </a:r>
            <a:endParaRPr lang="en-NZ" dirty="0"/>
          </a:p>
          <a:p>
            <a:pPr marL="0" indent="0">
              <a:buNone/>
            </a:pPr>
            <a:r>
              <a:rPr lang="en-NZ" dirty="0" smtClean="0"/>
              <a:t>      </a:t>
            </a:r>
            <a:r>
              <a:rPr lang="en-NZ" b="1" dirty="0" smtClean="0"/>
              <a:t>2</a:t>
            </a:r>
            <a:r>
              <a:rPr lang="en-NZ" b="1" dirty="0"/>
              <a:t>. Rugby </a:t>
            </a:r>
          </a:p>
          <a:p>
            <a:r>
              <a:rPr lang="en-NZ" dirty="0" smtClean="0"/>
              <a:t>Took </a:t>
            </a:r>
            <a:r>
              <a:rPr lang="en-NZ" dirty="0"/>
              <a:t>1st XV for 3 years:  1988, 1989 and 1990. </a:t>
            </a:r>
          </a:p>
          <a:p>
            <a:r>
              <a:rPr lang="en-NZ" dirty="0" smtClean="0"/>
              <a:t>Took </a:t>
            </a:r>
            <a:r>
              <a:rPr lang="en-NZ" dirty="0"/>
              <a:t>1st XV on tour to Australia in 1988. </a:t>
            </a:r>
          </a:p>
          <a:p>
            <a:r>
              <a:rPr lang="en-NZ" dirty="0" smtClean="0"/>
              <a:t>Took </a:t>
            </a:r>
            <a:r>
              <a:rPr lang="en-NZ" dirty="0"/>
              <a:t>2nd XV 1985, 1986 and 1987. </a:t>
            </a:r>
          </a:p>
          <a:p>
            <a:r>
              <a:rPr lang="en-NZ" dirty="0" smtClean="0"/>
              <a:t>Took </a:t>
            </a:r>
            <a:r>
              <a:rPr lang="en-NZ" dirty="0"/>
              <a:t>3rd XV 1981, 1982, 1983 and 1984. </a:t>
            </a:r>
          </a:p>
          <a:p>
            <a:r>
              <a:rPr lang="en-NZ" dirty="0" smtClean="0"/>
              <a:t>Took </a:t>
            </a:r>
            <a:r>
              <a:rPr lang="en-NZ" dirty="0"/>
              <a:t>junior team 1979, 1980, 1991 and 1992. </a:t>
            </a:r>
          </a:p>
          <a:p>
            <a:pPr marL="0" indent="0">
              <a:buNone/>
            </a:pPr>
            <a:endParaRPr lang="en-NZ" dirty="0"/>
          </a:p>
        </p:txBody>
      </p:sp>
    </p:spTree>
    <p:extLst>
      <p:ext uri="{BB962C8B-B14F-4D97-AF65-F5344CB8AC3E}">
        <p14:creationId xmlns:p14="http://schemas.microsoft.com/office/powerpoint/2010/main" val="34017970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sz="4800" b="1" dirty="0"/>
              <a:t>Mr Thomas</a:t>
            </a:r>
            <a:endParaRPr lang="en-NZ" sz="4800" dirty="0"/>
          </a:p>
        </p:txBody>
      </p:sp>
      <p:sp>
        <p:nvSpPr>
          <p:cNvPr id="3" name="Content Placeholder 2"/>
          <p:cNvSpPr>
            <a:spLocks noGrp="1"/>
          </p:cNvSpPr>
          <p:nvPr>
            <p:ph idx="1"/>
          </p:nvPr>
        </p:nvSpPr>
        <p:spPr/>
        <p:txBody>
          <a:bodyPr>
            <a:normAutofit/>
          </a:bodyPr>
          <a:lstStyle/>
          <a:p>
            <a:pPr marL="0" indent="0">
              <a:buNone/>
            </a:pPr>
            <a:r>
              <a:rPr lang="en-NZ" dirty="0" smtClean="0"/>
              <a:t>       </a:t>
            </a:r>
            <a:r>
              <a:rPr lang="en-NZ" b="1" dirty="0" smtClean="0"/>
              <a:t>3</a:t>
            </a:r>
            <a:r>
              <a:rPr lang="en-NZ" b="1" dirty="0"/>
              <a:t>. Trap Shooting </a:t>
            </a:r>
          </a:p>
          <a:p>
            <a:r>
              <a:rPr lang="en-NZ" dirty="0" smtClean="0"/>
              <a:t>TIC </a:t>
            </a:r>
            <a:r>
              <a:rPr lang="en-NZ" dirty="0"/>
              <a:t>Trap Shooting </a:t>
            </a:r>
            <a:r>
              <a:rPr lang="en-NZ" dirty="0" smtClean="0"/>
              <a:t>from </a:t>
            </a:r>
            <a:r>
              <a:rPr lang="en-NZ" dirty="0"/>
              <a:t>2004 to 2013. </a:t>
            </a:r>
          </a:p>
          <a:p>
            <a:r>
              <a:rPr lang="en-NZ" dirty="0" smtClean="0"/>
              <a:t>Still </a:t>
            </a:r>
            <a:r>
              <a:rPr lang="en-NZ" dirty="0"/>
              <a:t>involved but in a limited roll in 2014 and 2015. </a:t>
            </a:r>
          </a:p>
          <a:p>
            <a:pPr marL="0" indent="0">
              <a:buNone/>
            </a:pPr>
            <a:r>
              <a:rPr lang="en-NZ" dirty="0" smtClean="0"/>
              <a:t>      </a:t>
            </a:r>
            <a:r>
              <a:rPr lang="en-NZ" b="1" dirty="0" smtClean="0"/>
              <a:t>4</a:t>
            </a:r>
            <a:r>
              <a:rPr lang="en-NZ" b="1" dirty="0"/>
              <a:t>. Small Bore Shooting </a:t>
            </a:r>
          </a:p>
          <a:p>
            <a:r>
              <a:rPr lang="en-NZ" dirty="0" smtClean="0"/>
              <a:t>Was </a:t>
            </a:r>
            <a:r>
              <a:rPr lang="en-NZ" dirty="0"/>
              <a:t>TIC for about 2 years 2002 and 2003. </a:t>
            </a:r>
          </a:p>
          <a:p>
            <a:pPr marL="0" indent="0">
              <a:buNone/>
            </a:pPr>
            <a:r>
              <a:rPr lang="en-NZ" b="1" dirty="0" smtClean="0"/>
              <a:t>       5</a:t>
            </a:r>
            <a:r>
              <a:rPr lang="en-NZ" b="1" dirty="0"/>
              <a:t>. Tennis </a:t>
            </a:r>
          </a:p>
          <a:p>
            <a:r>
              <a:rPr lang="en-NZ" dirty="0" smtClean="0"/>
              <a:t>Looked </a:t>
            </a:r>
            <a:r>
              <a:rPr lang="en-NZ" dirty="0"/>
              <a:t>after teams on Wednesday afternoons for about 12 years .</a:t>
            </a:r>
            <a:r>
              <a:rPr lang="en-NZ" dirty="0" smtClean="0"/>
              <a:t> </a:t>
            </a:r>
            <a:r>
              <a:rPr lang="en-NZ" dirty="0"/>
              <a:t>About </a:t>
            </a:r>
            <a:r>
              <a:rPr lang="en-NZ" dirty="0" smtClean="0"/>
              <a:t>      2002 </a:t>
            </a:r>
            <a:r>
              <a:rPr lang="en-NZ" dirty="0"/>
              <a:t>to 2014. </a:t>
            </a:r>
          </a:p>
          <a:p>
            <a:endParaRPr lang="en-NZ" dirty="0"/>
          </a:p>
        </p:txBody>
      </p:sp>
    </p:spTree>
    <p:extLst>
      <p:ext uri="{BB962C8B-B14F-4D97-AF65-F5344CB8AC3E}">
        <p14:creationId xmlns:p14="http://schemas.microsoft.com/office/powerpoint/2010/main" val="25433505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6733" y="1819049"/>
            <a:ext cx="5451634" cy="3713071"/>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5398" y="1819049"/>
            <a:ext cx="5124602" cy="3768417"/>
          </a:xfrm>
          <a:prstGeom prst="rect">
            <a:avLst/>
          </a:prstGeom>
        </p:spPr>
      </p:pic>
    </p:spTree>
    <p:extLst>
      <p:ext uri="{BB962C8B-B14F-4D97-AF65-F5344CB8AC3E}">
        <p14:creationId xmlns:p14="http://schemas.microsoft.com/office/powerpoint/2010/main" val="7399402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302144" y="1250104"/>
            <a:ext cx="7841714" cy="5133873"/>
          </a:xfrm>
          <a:prstGeom prst="rect">
            <a:avLst/>
          </a:prstGeom>
        </p:spPr>
      </p:pic>
    </p:spTree>
    <p:extLst>
      <p:ext uri="{BB962C8B-B14F-4D97-AF65-F5344CB8AC3E}">
        <p14:creationId xmlns:p14="http://schemas.microsoft.com/office/powerpoint/2010/main" val="16704579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z="4800" b="1" dirty="0">
                <a:latin typeface="Century Gothic" charset="0"/>
              </a:rPr>
              <a:t>Quinn Clinton</a:t>
            </a:r>
            <a:endParaRPr lang="en-NZ" sz="4800" dirty="0"/>
          </a:p>
        </p:txBody>
      </p:sp>
      <p:sp>
        <p:nvSpPr>
          <p:cNvPr id="3" name="Content Placeholder 2"/>
          <p:cNvSpPr>
            <a:spLocks noGrp="1"/>
          </p:cNvSpPr>
          <p:nvPr>
            <p:ph idx="1"/>
          </p:nvPr>
        </p:nvSpPr>
        <p:spPr>
          <a:xfrm>
            <a:off x="1146408" y="2270214"/>
            <a:ext cx="8825659" cy="3416300"/>
          </a:xfrm>
        </p:spPr>
        <p:txBody>
          <a:bodyPr>
            <a:normAutofit fontScale="77500" lnSpcReduction="20000"/>
          </a:bodyPr>
          <a:lstStyle/>
          <a:p>
            <a:pPr marL="0" indent="0">
              <a:buNone/>
            </a:pPr>
            <a:r>
              <a:rPr lang="en-NZ" b="1" dirty="0" smtClean="0"/>
              <a:t>        National </a:t>
            </a:r>
            <a:endParaRPr lang="en-NZ" b="1" dirty="0"/>
          </a:p>
          <a:p>
            <a:r>
              <a:rPr lang="en-NZ" dirty="0"/>
              <a:t>Canterbury Rams, Point </a:t>
            </a:r>
            <a:r>
              <a:rPr lang="en-NZ" dirty="0" smtClean="0"/>
              <a:t>Guard, </a:t>
            </a:r>
            <a:r>
              <a:rPr lang="en-NZ" dirty="0"/>
              <a:t>2nd season, debuted winter 2015 </a:t>
            </a:r>
          </a:p>
          <a:p>
            <a:r>
              <a:rPr lang="en-NZ" dirty="0"/>
              <a:t>Under 19 Junior Tall Blacks Development Squad, 9 October to current, competed in U23 Nationals tournament, </a:t>
            </a:r>
            <a:r>
              <a:rPr lang="en-NZ" dirty="0" smtClean="0"/>
              <a:t>Tauranga</a:t>
            </a:r>
            <a:r>
              <a:rPr lang="en-NZ" dirty="0"/>
              <a:t> </a:t>
            </a:r>
            <a:r>
              <a:rPr lang="en-NZ" dirty="0" smtClean="0"/>
              <a:t> </a:t>
            </a:r>
            <a:endParaRPr lang="en-NZ" dirty="0"/>
          </a:p>
          <a:p>
            <a:r>
              <a:rPr lang="en-NZ" dirty="0"/>
              <a:t>Competing in Under 19 FIBA World Championship Qualifying Round, Fiji, December </a:t>
            </a:r>
            <a:r>
              <a:rPr lang="en-NZ" dirty="0" smtClean="0"/>
              <a:t>2016</a:t>
            </a:r>
          </a:p>
          <a:p>
            <a:r>
              <a:rPr lang="en-NZ" dirty="0" smtClean="0"/>
              <a:t> </a:t>
            </a:r>
            <a:r>
              <a:rPr lang="en-NZ" dirty="0"/>
              <a:t>Recognised as Tall Black Legend </a:t>
            </a:r>
            <a:r>
              <a:rPr lang="en-NZ" dirty="0" smtClean="0"/>
              <a:t> </a:t>
            </a:r>
            <a:endParaRPr lang="en-NZ" dirty="0"/>
          </a:p>
          <a:p>
            <a:pPr marL="0" indent="0">
              <a:buNone/>
            </a:pPr>
            <a:r>
              <a:rPr lang="en-NZ" dirty="0" smtClean="0"/>
              <a:t>       </a:t>
            </a:r>
          </a:p>
          <a:p>
            <a:pPr marL="0" indent="0">
              <a:buNone/>
            </a:pPr>
            <a:r>
              <a:rPr lang="en-NZ" dirty="0"/>
              <a:t> </a:t>
            </a:r>
            <a:r>
              <a:rPr lang="en-NZ" dirty="0" smtClean="0"/>
              <a:t>       </a:t>
            </a:r>
            <a:r>
              <a:rPr lang="en-NZ" b="1" dirty="0"/>
              <a:t>International </a:t>
            </a:r>
            <a:endParaRPr lang="en-NZ" b="1" dirty="0" smtClean="0"/>
          </a:p>
          <a:p>
            <a:r>
              <a:rPr lang="en-NZ" dirty="0" smtClean="0"/>
              <a:t>Invited</a:t>
            </a:r>
            <a:r>
              <a:rPr lang="en-NZ" dirty="0"/>
              <a:t>, Nike All Asia tournament, Beijing, June 2016 </a:t>
            </a:r>
          </a:p>
          <a:p>
            <a:r>
              <a:rPr lang="en-NZ" dirty="0"/>
              <a:t>Invited, Basketball Without Borders, Melbourne, July 2016, MVP All Star final game </a:t>
            </a:r>
          </a:p>
          <a:p>
            <a:r>
              <a:rPr lang="en-NZ" dirty="0"/>
              <a:t>Invited, </a:t>
            </a:r>
            <a:r>
              <a:rPr lang="en-NZ" dirty="0" err="1"/>
              <a:t>LivOn</a:t>
            </a:r>
            <a:r>
              <a:rPr lang="en-NZ" dirty="0"/>
              <a:t> team, Adidas Global Nations tournament, Long Beach, California, August 2016 </a:t>
            </a:r>
          </a:p>
          <a:p>
            <a:pPr marL="0" indent="0">
              <a:buNone/>
            </a:pPr>
            <a:endParaRPr lang="en-NZ" dirty="0"/>
          </a:p>
        </p:txBody>
      </p:sp>
    </p:spTree>
    <p:extLst>
      <p:ext uri="{BB962C8B-B14F-4D97-AF65-F5344CB8AC3E}">
        <p14:creationId xmlns:p14="http://schemas.microsoft.com/office/powerpoint/2010/main" val="10906908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sz="4800" b="1" dirty="0" smtClean="0"/>
              <a:t>BURTTY</a:t>
            </a:r>
            <a:endParaRPr lang="en-NZ" sz="4800" b="1" dirty="0"/>
          </a:p>
        </p:txBody>
      </p:sp>
      <p:sp>
        <p:nvSpPr>
          <p:cNvPr id="3" name="Content Placeholder 2"/>
          <p:cNvSpPr>
            <a:spLocks noGrp="1"/>
          </p:cNvSpPr>
          <p:nvPr>
            <p:ph idx="1"/>
          </p:nvPr>
        </p:nvSpPr>
        <p:spPr>
          <a:xfrm>
            <a:off x="1163500" y="1986174"/>
            <a:ext cx="8825659" cy="4737514"/>
          </a:xfrm>
        </p:spPr>
        <p:txBody>
          <a:bodyPr>
            <a:normAutofit fontScale="47500" lnSpcReduction="20000"/>
          </a:bodyPr>
          <a:lstStyle/>
          <a:p>
            <a:endParaRPr lang="en-NZ" sz="3400" dirty="0"/>
          </a:p>
          <a:p>
            <a:pPr marL="0" indent="0">
              <a:buNone/>
            </a:pPr>
            <a:r>
              <a:rPr lang="en-NZ" sz="3400" b="1" dirty="0" smtClean="0"/>
              <a:t>                      </a:t>
            </a:r>
            <a:r>
              <a:rPr lang="en-NZ" sz="3400" b="1" u="sng" dirty="0" smtClean="0"/>
              <a:t>Student </a:t>
            </a:r>
            <a:r>
              <a:rPr lang="en-NZ" sz="3400" b="1" u="sng" dirty="0"/>
              <a:t>1968-1972: </a:t>
            </a:r>
            <a:endParaRPr lang="en-NZ" sz="3400" b="1" u="sng" dirty="0" smtClean="0"/>
          </a:p>
          <a:p>
            <a:r>
              <a:rPr lang="en-NZ" sz="3400" dirty="0" smtClean="0"/>
              <a:t>First </a:t>
            </a:r>
            <a:r>
              <a:rPr lang="en-NZ" sz="3400" dirty="0"/>
              <a:t>XI Hockey 1969-1972</a:t>
            </a:r>
          </a:p>
          <a:p>
            <a:r>
              <a:rPr lang="en-NZ" sz="3400" dirty="0" smtClean="0"/>
              <a:t>First </a:t>
            </a:r>
            <a:r>
              <a:rPr lang="en-NZ" sz="3400" dirty="0"/>
              <a:t>XI Cricket 1970-1972</a:t>
            </a:r>
          </a:p>
          <a:p>
            <a:pPr marL="0" indent="0">
              <a:buNone/>
            </a:pPr>
            <a:r>
              <a:rPr lang="en-NZ" sz="3400" dirty="0"/>
              <a:t> </a:t>
            </a:r>
          </a:p>
          <a:p>
            <a:pPr marL="0" indent="0">
              <a:buNone/>
            </a:pPr>
            <a:r>
              <a:rPr lang="en-NZ" sz="3400" dirty="0" smtClean="0"/>
              <a:t>                     </a:t>
            </a:r>
            <a:r>
              <a:rPr lang="en-NZ" sz="3400" b="1" u="sng" dirty="0" smtClean="0"/>
              <a:t>Staff</a:t>
            </a:r>
            <a:r>
              <a:rPr lang="en-NZ" sz="3400" b="1" u="sng" dirty="0"/>
              <a:t>: 1978 to </a:t>
            </a:r>
            <a:r>
              <a:rPr lang="en-NZ" sz="3400" b="1" u="sng" dirty="0" smtClean="0"/>
              <a:t>PRESENT</a:t>
            </a:r>
            <a:endParaRPr lang="en-NZ" sz="3400" u="sng" dirty="0"/>
          </a:p>
          <a:p>
            <a:pPr marL="0" indent="0">
              <a:buNone/>
            </a:pPr>
            <a:r>
              <a:rPr lang="en-NZ" sz="3400" dirty="0" smtClean="0"/>
              <a:t>      </a:t>
            </a:r>
            <a:r>
              <a:rPr lang="en-NZ" sz="3400" b="1" dirty="0" smtClean="0"/>
              <a:t>Cricket:</a:t>
            </a:r>
          </a:p>
          <a:p>
            <a:r>
              <a:rPr lang="en-NZ" sz="3400" dirty="0" smtClean="0"/>
              <a:t>NZ Under 20 Cricket Rep 1974  </a:t>
            </a:r>
          </a:p>
          <a:p>
            <a:r>
              <a:rPr lang="en-NZ" sz="3400" dirty="0" smtClean="0"/>
              <a:t>Coached </a:t>
            </a:r>
            <a:r>
              <a:rPr lang="en-NZ" sz="3400" dirty="0"/>
              <a:t>and/or managed teams from 1978 to circa </a:t>
            </a:r>
            <a:r>
              <a:rPr lang="en-NZ" sz="3400" dirty="0" smtClean="0"/>
              <a:t>2002</a:t>
            </a:r>
          </a:p>
          <a:p>
            <a:r>
              <a:rPr lang="en-NZ" sz="3400" dirty="0" smtClean="0"/>
              <a:t>Coached Canterbury Cricket U14 Teams throughout the 1980’s that included Black Caps Nathan Astle, Stephen Fleming, Blair Hartland, Chris Harris, and Gary Stead.</a:t>
            </a:r>
            <a:endParaRPr lang="en-NZ" sz="3400" dirty="0"/>
          </a:p>
          <a:p>
            <a:r>
              <a:rPr lang="en-NZ" sz="3400" dirty="0"/>
              <a:t> </a:t>
            </a:r>
            <a:r>
              <a:rPr lang="en-NZ" sz="3400" dirty="0" smtClean="0"/>
              <a:t>Master </a:t>
            </a:r>
            <a:r>
              <a:rPr lang="en-NZ" sz="3400" dirty="0"/>
              <a:t>in Charge 1982-1988</a:t>
            </a:r>
          </a:p>
          <a:p>
            <a:r>
              <a:rPr lang="en-NZ" sz="3400" dirty="0" smtClean="0"/>
              <a:t> First </a:t>
            </a:r>
            <a:r>
              <a:rPr lang="en-NZ" sz="3400" dirty="0"/>
              <a:t>XI Coach 1987-1992 and 2001-2002</a:t>
            </a:r>
          </a:p>
          <a:p>
            <a:r>
              <a:rPr lang="en-NZ" sz="3400" dirty="0" smtClean="0"/>
              <a:t> Helped </a:t>
            </a:r>
            <a:r>
              <a:rPr lang="en-NZ" sz="3400" dirty="0"/>
              <a:t>setup the Cricket Club along with Lindsay Thorn and is a Life Member of the Chch Boys’ High School Cricket </a:t>
            </a:r>
            <a:r>
              <a:rPr lang="en-NZ" sz="3400" dirty="0" smtClean="0"/>
              <a:t>Club</a:t>
            </a:r>
            <a:r>
              <a:rPr lang="en-NZ" sz="3400" dirty="0"/>
              <a:t> </a:t>
            </a:r>
            <a:endParaRPr lang="en-NZ" sz="3400" dirty="0" smtClean="0"/>
          </a:p>
          <a:p>
            <a:pPr marL="0" indent="0">
              <a:buNone/>
            </a:pPr>
            <a:endParaRPr lang="en-NZ" sz="3400" dirty="0"/>
          </a:p>
        </p:txBody>
      </p:sp>
    </p:spTree>
    <p:extLst>
      <p:ext uri="{BB962C8B-B14F-4D97-AF65-F5344CB8AC3E}">
        <p14:creationId xmlns:p14="http://schemas.microsoft.com/office/powerpoint/2010/main" val="35431760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sz="4800" b="1" dirty="0" smtClean="0"/>
              <a:t>BURTTY</a:t>
            </a:r>
            <a:endParaRPr lang="en-NZ" sz="4800" dirty="0"/>
          </a:p>
        </p:txBody>
      </p:sp>
      <p:sp>
        <p:nvSpPr>
          <p:cNvPr id="3" name="Content Placeholder 2"/>
          <p:cNvSpPr>
            <a:spLocks noGrp="1"/>
          </p:cNvSpPr>
          <p:nvPr>
            <p:ph idx="1"/>
          </p:nvPr>
        </p:nvSpPr>
        <p:spPr>
          <a:xfrm>
            <a:off x="1154954" y="2307364"/>
            <a:ext cx="8825659" cy="4101982"/>
          </a:xfrm>
        </p:spPr>
        <p:txBody>
          <a:bodyPr>
            <a:normAutofit/>
          </a:bodyPr>
          <a:lstStyle/>
          <a:p>
            <a:pPr marL="0" indent="0">
              <a:buNone/>
            </a:pPr>
            <a:r>
              <a:rPr lang="en-NZ" dirty="0"/>
              <a:t> </a:t>
            </a:r>
            <a:r>
              <a:rPr lang="en-NZ" b="1" dirty="0"/>
              <a:t>Rowing: </a:t>
            </a:r>
            <a:r>
              <a:rPr lang="en-NZ" dirty="0"/>
              <a:t>Master in </a:t>
            </a:r>
            <a:r>
              <a:rPr lang="en-NZ"/>
              <a:t>Charge </a:t>
            </a:r>
            <a:r>
              <a:rPr lang="en-NZ" smtClean="0"/>
              <a:t>2004-2006</a:t>
            </a:r>
            <a:r>
              <a:rPr lang="en-NZ" dirty="0"/>
              <a:t> </a:t>
            </a:r>
          </a:p>
          <a:p>
            <a:pPr marL="0" indent="0">
              <a:buNone/>
            </a:pPr>
            <a:r>
              <a:rPr lang="en-NZ" dirty="0" smtClean="0"/>
              <a:t> </a:t>
            </a:r>
            <a:r>
              <a:rPr lang="en-NZ" b="1" dirty="0" smtClean="0"/>
              <a:t>Hockey</a:t>
            </a:r>
            <a:r>
              <a:rPr lang="en-NZ" b="1" dirty="0"/>
              <a:t>: </a:t>
            </a:r>
            <a:endParaRPr lang="en-NZ" b="1" dirty="0" smtClean="0"/>
          </a:p>
          <a:p>
            <a:r>
              <a:rPr lang="en-NZ" dirty="0" smtClean="0"/>
              <a:t>Has </a:t>
            </a:r>
            <a:r>
              <a:rPr lang="en-NZ" dirty="0"/>
              <a:t>coached and/or managed teams from 1978 to 2015. CBHS have won Rankin Cup in </a:t>
            </a:r>
            <a:r>
              <a:rPr lang="en-NZ" dirty="0" smtClean="0"/>
              <a:t>2010, 2000,1983</a:t>
            </a:r>
            <a:r>
              <a:rPr lang="en-NZ" dirty="0"/>
              <a:t>, 1980 </a:t>
            </a:r>
            <a:r>
              <a:rPr lang="en-NZ" dirty="0" smtClean="0"/>
              <a:t>and 1978 </a:t>
            </a:r>
            <a:r>
              <a:rPr lang="en-NZ" dirty="0"/>
              <a:t>since he has been involved in hockey</a:t>
            </a:r>
            <a:r>
              <a:rPr lang="en-NZ" dirty="0" smtClean="0"/>
              <a:t>.</a:t>
            </a:r>
            <a:endParaRPr lang="en-NZ" dirty="0"/>
          </a:p>
          <a:p>
            <a:r>
              <a:rPr lang="en-NZ" dirty="0"/>
              <a:t>Whilst a member of staff he also played 18 Hockey Tests for New Zealand beginning in </a:t>
            </a:r>
            <a:r>
              <a:rPr lang="en-NZ" dirty="0" smtClean="0"/>
              <a:t>1978</a:t>
            </a:r>
            <a:endParaRPr lang="en-NZ" dirty="0"/>
          </a:p>
          <a:p>
            <a:r>
              <a:rPr lang="en-NZ" dirty="0"/>
              <a:t>First XI Coach: 1982 to 1988 then 1994 to </a:t>
            </a:r>
            <a:r>
              <a:rPr lang="en-NZ" dirty="0" smtClean="0"/>
              <a:t>1996</a:t>
            </a:r>
            <a:endParaRPr lang="en-NZ" dirty="0"/>
          </a:p>
          <a:p>
            <a:r>
              <a:rPr lang="en-NZ" dirty="0"/>
              <a:t>Master in Charge of Hockey: 1992 to 1998 and then 2000 to </a:t>
            </a:r>
            <a:r>
              <a:rPr lang="en-NZ" dirty="0" smtClean="0"/>
              <a:t>2015</a:t>
            </a:r>
            <a:endParaRPr lang="en-NZ" dirty="0"/>
          </a:p>
          <a:p>
            <a:r>
              <a:rPr lang="en-NZ" dirty="0"/>
              <a:t>Set up the CBHS Hockey Club in 1998.</a:t>
            </a:r>
            <a:endParaRPr lang="en-NZ" dirty="0">
              <a:effectLst/>
            </a:endParaRPr>
          </a:p>
        </p:txBody>
      </p:sp>
    </p:spTree>
    <p:extLst>
      <p:ext uri="{BB962C8B-B14F-4D97-AF65-F5344CB8AC3E}">
        <p14:creationId xmlns:p14="http://schemas.microsoft.com/office/powerpoint/2010/main" val="24127720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sz="4800" b="1" dirty="0" smtClean="0"/>
              <a:t>BURTTY</a:t>
            </a:r>
            <a:endParaRPr lang="en-US" sz="4800" dirty="0"/>
          </a:p>
        </p:txBody>
      </p:sp>
      <p:sp>
        <p:nvSpPr>
          <p:cNvPr id="3" name="Content Placeholder 2"/>
          <p:cNvSpPr>
            <a:spLocks noGrp="1"/>
          </p:cNvSpPr>
          <p:nvPr>
            <p:ph idx="1"/>
          </p:nvPr>
        </p:nvSpPr>
        <p:spPr/>
        <p:txBody>
          <a:bodyPr/>
          <a:lstStyle/>
          <a:p>
            <a:pPr marL="0" indent="0">
              <a:buNone/>
            </a:pPr>
            <a:r>
              <a:rPr lang="en-NZ" b="1" dirty="0" smtClean="0"/>
              <a:t>Hockey</a:t>
            </a:r>
            <a:r>
              <a:rPr lang="en-NZ" b="1" dirty="0"/>
              <a:t> </a:t>
            </a:r>
            <a:r>
              <a:rPr lang="en-NZ" b="1" dirty="0" smtClean="0"/>
              <a:t>Continued:</a:t>
            </a:r>
          </a:p>
          <a:p>
            <a:r>
              <a:rPr lang="en-NZ" dirty="0" smtClean="0"/>
              <a:t>Organised 3 Rankin Cup Tournaments in Christchurch including the draw for 1989 Tournament, which was the first played entirely on artificial turf.</a:t>
            </a:r>
          </a:p>
          <a:p>
            <a:r>
              <a:rPr lang="en-NZ" dirty="0" smtClean="0"/>
              <a:t>Was a member of the NZ Hockey Review Com</a:t>
            </a:r>
            <a:r>
              <a:rPr lang="en-US" dirty="0" smtClean="0"/>
              <a:t>m</a:t>
            </a:r>
            <a:r>
              <a:rPr lang="en-NZ" dirty="0" smtClean="0"/>
              <a:t>ittee with Barry Maister old boy and Gold Medal winner and Glenn Turner (famous cricketer) that wrote the junior and youth hockey programmes in 1988. This is still the driver of hockey development today</a:t>
            </a:r>
            <a:endParaRPr lang="en-NZ" dirty="0"/>
          </a:p>
        </p:txBody>
      </p:sp>
    </p:spTree>
    <p:extLst>
      <p:ext uri="{BB962C8B-B14F-4D97-AF65-F5344CB8AC3E}">
        <p14:creationId xmlns:p14="http://schemas.microsoft.com/office/powerpoint/2010/main" val="42021839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3813" y="2347468"/>
            <a:ext cx="5205790" cy="34163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9059" y="2347468"/>
            <a:ext cx="5263461" cy="3454146"/>
          </a:xfrm>
          <a:prstGeom prst="rect">
            <a:avLst/>
          </a:prstGeom>
        </p:spPr>
      </p:pic>
    </p:spTree>
    <p:extLst>
      <p:ext uri="{BB962C8B-B14F-4D97-AF65-F5344CB8AC3E}">
        <p14:creationId xmlns:p14="http://schemas.microsoft.com/office/powerpoint/2010/main" val="32342374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7815" y="1183508"/>
            <a:ext cx="7765453" cy="5243014"/>
          </a:xfrm>
          <a:prstGeom prst="rect">
            <a:avLst/>
          </a:prstGeom>
        </p:spPr>
      </p:pic>
    </p:spTree>
    <p:extLst>
      <p:ext uri="{BB962C8B-B14F-4D97-AF65-F5344CB8AC3E}">
        <p14:creationId xmlns:p14="http://schemas.microsoft.com/office/powerpoint/2010/main" val="32532389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sz="4800" b="1" dirty="0" smtClean="0"/>
              <a:t>Mr Bird</a:t>
            </a:r>
            <a:endParaRPr lang="en-NZ" sz="4800" b="1" dirty="0"/>
          </a:p>
        </p:txBody>
      </p:sp>
      <p:sp>
        <p:nvSpPr>
          <p:cNvPr id="3" name="Content Placeholder 2"/>
          <p:cNvSpPr>
            <a:spLocks noGrp="1"/>
          </p:cNvSpPr>
          <p:nvPr>
            <p:ph idx="1"/>
          </p:nvPr>
        </p:nvSpPr>
        <p:spPr/>
        <p:txBody>
          <a:bodyPr>
            <a:normAutofit/>
          </a:bodyPr>
          <a:lstStyle/>
          <a:p>
            <a:pPr marL="0" indent="0">
              <a:buNone/>
            </a:pPr>
            <a:r>
              <a:rPr lang="en-NZ" dirty="0" smtClean="0"/>
              <a:t>          </a:t>
            </a:r>
            <a:r>
              <a:rPr lang="en-NZ" b="1" dirty="0" smtClean="0"/>
              <a:t>Rowing  </a:t>
            </a:r>
          </a:p>
          <a:p>
            <a:r>
              <a:rPr lang="en-NZ" dirty="0" smtClean="0"/>
              <a:t>Coach </a:t>
            </a:r>
            <a:r>
              <a:rPr lang="en-NZ" dirty="0"/>
              <a:t>of the U17 rowing team at Kerr’s Reach </a:t>
            </a:r>
            <a:r>
              <a:rPr lang="en-NZ" dirty="0" smtClean="0"/>
              <a:t>1980</a:t>
            </a:r>
          </a:p>
          <a:p>
            <a:r>
              <a:rPr lang="en-NZ" dirty="0"/>
              <a:t> </a:t>
            </a:r>
            <a:r>
              <a:rPr lang="en-NZ" dirty="0" smtClean="0"/>
              <a:t>Coach of A rowing team 1980-1981</a:t>
            </a:r>
          </a:p>
          <a:p>
            <a:endParaRPr lang="en-NZ" dirty="0"/>
          </a:p>
          <a:p>
            <a:pPr marL="0" indent="0">
              <a:buNone/>
            </a:pPr>
            <a:r>
              <a:rPr lang="en-NZ" b="1" dirty="0" smtClean="0"/>
              <a:t>1980-1982</a:t>
            </a:r>
          </a:p>
          <a:p>
            <a:r>
              <a:rPr lang="en-NZ" dirty="0" smtClean="0"/>
              <a:t>Maintained </a:t>
            </a:r>
            <a:r>
              <a:rPr lang="en-NZ" dirty="0"/>
              <a:t>rowing shells </a:t>
            </a:r>
          </a:p>
          <a:p>
            <a:r>
              <a:rPr lang="en-NZ" dirty="0" smtClean="0"/>
              <a:t>Organised fundraised </a:t>
            </a:r>
            <a:r>
              <a:rPr lang="en-NZ" dirty="0"/>
              <a:t>for equipment during the winter months including </a:t>
            </a:r>
            <a:r>
              <a:rPr lang="en-NZ" dirty="0" smtClean="0"/>
              <a:t>collecting </a:t>
            </a:r>
            <a:r>
              <a:rPr lang="en-NZ" dirty="0"/>
              <a:t>recycling material in the </a:t>
            </a:r>
            <a:r>
              <a:rPr lang="en-NZ" dirty="0" err="1"/>
              <a:t>Hoon</a:t>
            </a:r>
            <a:r>
              <a:rPr lang="en-NZ" dirty="0"/>
              <a:t> Hay area. </a:t>
            </a:r>
          </a:p>
          <a:p>
            <a:pPr marL="0" indent="0">
              <a:buNone/>
            </a:pPr>
            <a:endParaRPr lang="en-NZ" dirty="0"/>
          </a:p>
          <a:p>
            <a:pPr marL="0" indent="0">
              <a:buNone/>
            </a:pPr>
            <a:endParaRPr lang="en-NZ" dirty="0"/>
          </a:p>
        </p:txBody>
      </p:sp>
    </p:spTree>
    <p:extLst>
      <p:ext uri="{BB962C8B-B14F-4D97-AF65-F5344CB8AC3E}">
        <p14:creationId xmlns:p14="http://schemas.microsoft.com/office/powerpoint/2010/main" val="20400935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sz="4800" b="1" dirty="0"/>
              <a:t>Mr Bird</a:t>
            </a:r>
            <a:endParaRPr lang="en-NZ" sz="4800" dirty="0"/>
          </a:p>
        </p:txBody>
      </p:sp>
      <p:sp>
        <p:nvSpPr>
          <p:cNvPr id="3" name="Content Placeholder 2"/>
          <p:cNvSpPr>
            <a:spLocks noGrp="1"/>
          </p:cNvSpPr>
          <p:nvPr>
            <p:ph idx="1"/>
          </p:nvPr>
        </p:nvSpPr>
        <p:spPr>
          <a:xfrm>
            <a:off x="1154954" y="2603500"/>
            <a:ext cx="8825659" cy="2573577"/>
          </a:xfrm>
        </p:spPr>
        <p:txBody>
          <a:bodyPr>
            <a:normAutofit fontScale="92500" lnSpcReduction="20000"/>
          </a:bodyPr>
          <a:lstStyle/>
          <a:p>
            <a:pPr marL="0" indent="0">
              <a:buNone/>
            </a:pPr>
            <a:r>
              <a:rPr lang="en-NZ" sz="2800" dirty="0" smtClean="0"/>
              <a:t>       </a:t>
            </a:r>
            <a:r>
              <a:rPr lang="en-NZ" sz="2800" b="1" dirty="0" smtClean="0"/>
              <a:t>Yachting</a:t>
            </a:r>
            <a:r>
              <a:rPr lang="en-NZ" sz="2800" dirty="0" smtClean="0"/>
              <a:t>  (1984 -1990) &amp; (1997-2001)</a:t>
            </a:r>
          </a:p>
          <a:p>
            <a:pPr marL="0" indent="0">
              <a:buNone/>
            </a:pPr>
            <a:endParaRPr lang="en-NZ" sz="2800" dirty="0"/>
          </a:p>
          <a:p>
            <a:r>
              <a:rPr lang="en-NZ" sz="2800" dirty="0" smtClean="0"/>
              <a:t>Master </a:t>
            </a:r>
            <a:r>
              <a:rPr lang="en-NZ" sz="2800" dirty="0"/>
              <a:t>in Charge yachting </a:t>
            </a:r>
            <a:r>
              <a:rPr lang="en-NZ" sz="2800" dirty="0" smtClean="0"/>
              <a:t>(1985-1990, 1997-2001)</a:t>
            </a:r>
            <a:endParaRPr lang="en-NZ" sz="2800" dirty="0"/>
          </a:p>
          <a:p>
            <a:r>
              <a:rPr lang="en-NZ" sz="2800" dirty="0" smtClean="0"/>
              <a:t>Maintained </a:t>
            </a:r>
            <a:r>
              <a:rPr lang="en-NZ" sz="2800" dirty="0"/>
              <a:t>the school yachts during the winter months </a:t>
            </a:r>
          </a:p>
          <a:p>
            <a:r>
              <a:rPr lang="en-NZ" sz="2800" dirty="0" smtClean="0"/>
              <a:t>Assisted with yachting  (1994-1996)</a:t>
            </a:r>
          </a:p>
        </p:txBody>
      </p:sp>
    </p:spTree>
    <p:extLst>
      <p:ext uri="{BB962C8B-B14F-4D97-AF65-F5344CB8AC3E}">
        <p14:creationId xmlns:p14="http://schemas.microsoft.com/office/powerpoint/2010/main" val="36559030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sz="4800" b="1" dirty="0"/>
              <a:t>Mr Bird</a:t>
            </a:r>
            <a:endParaRPr lang="en-NZ" sz="4800" dirty="0"/>
          </a:p>
        </p:txBody>
      </p:sp>
      <p:sp>
        <p:nvSpPr>
          <p:cNvPr id="4" name="Content Placeholder 3"/>
          <p:cNvSpPr>
            <a:spLocks noGrp="1"/>
          </p:cNvSpPr>
          <p:nvPr>
            <p:ph idx="1"/>
          </p:nvPr>
        </p:nvSpPr>
        <p:spPr/>
        <p:txBody>
          <a:bodyPr>
            <a:normAutofit lnSpcReduction="10000"/>
          </a:bodyPr>
          <a:lstStyle/>
          <a:p>
            <a:pPr marL="0" indent="0">
              <a:buNone/>
            </a:pPr>
            <a:r>
              <a:rPr lang="en-NZ" b="1" dirty="0" smtClean="0"/>
              <a:t>Master </a:t>
            </a:r>
            <a:r>
              <a:rPr lang="en-NZ" b="1" dirty="0"/>
              <a:t>in Charge of </a:t>
            </a:r>
            <a:r>
              <a:rPr lang="en-NZ" b="1" dirty="0" smtClean="0"/>
              <a:t>Squash </a:t>
            </a:r>
            <a:r>
              <a:rPr lang="en-NZ" dirty="0" smtClean="0"/>
              <a:t>(1997-2003)&amp; (2005-2011)</a:t>
            </a:r>
          </a:p>
          <a:p>
            <a:r>
              <a:rPr lang="en-NZ" dirty="0" smtClean="0"/>
              <a:t> Won 7 </a:t>
            </a:r>
            <a:r>
              <a:rPr lang="en-NZ" dirty="0"/>
              <a:t>Canterbury titles 2005-2011 </a:t>
            </a:r>
          </a:p>
          <a:p>
            <a:r>
              <a:rPr lang="en-NZ" dirty="0" smtClean="0"/>
              <a:t>2009</a:t>
            </a:r>
            <a:r>
              <a:rPr lang="en-NZ" dirty="0"/>
              <a:t>, 2010, 2011 National Squash Champions </a:t>
            </a:r>
          </a:p>
          <a:p>
            <a:r>
              <a:rPr lang="en-NZ" dirty="0" smtClean="0"/>
              <a:t>2009 </a:t>
            </a:r>
            <a:r>
              <a:rPr lang="en-NZ" dirty="0"/>
              <a:t>– 2010 – Toured US/UK </a:t>
            </a:r>
          </a:p>
          <a:p>
            <a:r>
              <a:rPr lang="en-NZ" dirty="0" smtClean="0"/>
              <a:t>2012 </a:t>
            </a:r>
            <a:r>
              <a:rPr lang="en-NZ" dirty="0"/>
              <a:t>– Toured Malaysia </a:t>
            </a:r>
          </a:p>
          <a:p>
            <a:r>
              <a:rPr lang="en-NZ" dirty="0" smtClean="0"/>
              <a:t>Chaired </a:t>
            </a:r>
            <a:r>
              <a:rPr lang="en-NZ" dirty="0"/>
              <a:t>fundraising committees 2008 – 2012 – raised $7,000 per pupil during this time </a:t>
            </a:r>
          </a:p>
          <a:p>
            <a:r>
              <a:rPr lang="en-NZ" dirty="0" smtClean="0"/>
              <a:t>2005-2011 </a:t>
            </a:r>
            <a:r>
              <a:rPr lang="en-NZ" dirty="0"/>
              <a:t>– </a:t>
            </a:r>
            <a:r>
              <a:rPr lang="en-NZ" dirty="0" smtClean="0"/>
              <a:t>won 7 </a:t>
            </a:r>
            <a:r>
              <a:rPr lang="en-NZ" dirty="0"/>
              <a:t>South Island titles consecutively </a:t>
            </a:r>
          </a:p>
          <a:p>
            <a:r>
              <a:rPr lang="en-NZ" dirty="0" smtClean="0"/>
              <a:t>2012</a:t>
            </a:r>
            <a:r>
              <a:rPr lang="en-NZ" dirty="0"/>
              <a:t> </a:t>
            </a:r>
            <a:r>
              <a:rPr lang="en-NZ" dirty="0" smtClean="0"/>
              <a:t>-2013  </a:t>
            </a:r>
            <a:r>
              <a:rPr lang="en-NZ" dirty="0"/>
              <a:t>Organiser of summer and winter social squash. </a:t>
            </a:r>
          </a:p>
          <a:p>
            <a:endParaRPr lang="en-NZ" dirty="0"/>
          </a:p>
        </p:txBody>
      </p:sp>
    </p:spTree>
    <p:extLst>
      <p:ext uri="{BB962C8B-B14F-4D97-AF65-F5344CB8AC3E}">
        <p14:creationId xmlns:p14="http://schemas.microsoft.com/office/powerpoint/2010/main" val="810709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6968" y="760576"/>
            <a:ext cx="8768835" cy="1005839"/>
          </a:xfrm>
        </p:spPr>
        <p:txBody>
          <a:bodyPr/>
          <a:lstStyle/>
          <a:p>
            <a:pPr algn="ctr"/>
            <a:r>
              <a:rPr lang="en-NZ" sz="5400" b="1" dirty="0" smtClean="0">
                <a:latin typeface="Century Gothic" charset="0"/>
              </a:rPr>
              <a:t>Quinn Clinton</a:t>
            </a:r>
            <a:r>
              <a:rPr lang="en-NZ" sz="5400" b="1" dirty="0">
                <a:latin typeface="Century Gothic" charset="0"/>
              </a:rPr>
              <a:t/>
            </a:r>
            <a:br>
              <a:rPr lang="en-NZ" sz="5400" b="1" dirty="0">
                <a:latin typeface="Century Gothic" charset="0"/>
              </a:rPr>
            </a:br>
            <a:r>
              <a:rPr lang="en-NZ" sz="5400" b="1" dirty="0" smtClean="0">
                <a:latin typeface="Century Gothic" charset="0"/>
              </a:rPr>
              <a:t>Basketball</a:t>
            </a:r>
            <a:endParaRPr lang="en-US" sz="5400" b="1" dirty="0">
              <a:latin typeface="Century Gothic"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4555" y="2119966"/>
            <a:ext cx="3216839" cy="4738034"/>
          </a:xfrm>
          <a:prstGeom prst="rect">
            <a:avLst/>
          </a:prstGeom>
        </p:spPr>
      </p:pic>
    </p:spTree>
    <p:extLst>
      <p:ext uri="{BB962C8B-B14F-4D97-AF65-F5344CB8AC3E}">
        <p14:creationId xmlns:p14="http://schemas.microsoft.com/office/powerpoint/2010/main" val="11952833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141" y="705379"/>
            <a:ext cx="8761413" cy="1038169"/>
          </a:xfrm>
        </p:spPr>
        <p:txBody>
          <a:bodyPr/>
          <a:lstStyle/>
          <a:p>
            <a:pPr algn="ctr"/>
            <a:r>
              <a:rPr lang="en-NZ" sz="5400" b="1" dirty="0">
                <a:latin typeface="Century Gothic" charset="0"/>
              </a:rPr>
              <a:t>Hugo </a:t>
            </a:r>
            <a:r>
              <a:rPr lang="en-NZ" sz="5400" b="1" dirty="0" smtClean="0">
                <a:latin typeface="Century Gothic" charset="0"/>
              </a:rPr>
              <a:t>Jones</a:t>
            </a:r>
            <a:br>
              <a:rPr lang="en-NZ" sz="5400" b="1" dirty="0" smtClean="0">
                <a:latin typeface="Century Gothic" charset="0"/>
              </a:rPr>
            </a:br>
            <a:r>
              <a:rPr lang="en-NZ" sz="5400" b="1" dirty="0" smtClean="0">
                <a:latin typeface="Century Gothic" charset="0"/>
              </a:rPr>
              <a:t>Cycling</a:t>
            </a:r>
            <a:endParaRPr lang="en-US" sz="5400" b="1" dirty="0">
              <a:latin typeface="Century Gothic" charset="0"/>
            </a:endParaRPr>
          </a:p>
        </p:txBody>
      </p:sp>
      <p:pic>
        <p:nvPicPr>
          <p:cNvPr id="4" name="Picture 3" descr="https://scontent-syd1-1.xx.fbcdn.net/v/t1.0-9/13507099_702452513230566_8683923263115956288_n.jpg?oh=9ce9f21adc3bcb464a7cbde2e8680f8e&amp;oe=58621254"/>
          <p:cNvPicPr/>
          <p:nvPr/>
        </p:nvPicPr>
        <p:blipFill>
          <a:blip r:embed="rId3">
            <a:extLst>
              <a:ext uri="{28A0092B-C50C-407E-A947-70E740481C1C}">
                <a14:useLocalDpi xmlns:a14="http://schemas.microsoft.com/office/drawing/2010/main" val="0"/>
              </a:ext>
            </a:extLst>
          </a:blip>
          <a:srcRect/>
          <a:stretch>
            <a:fillRect/>
          </a:stretch>
        </p:blipFill>
        <p:spPr bwMode="auto">
          <a:xfrm>
            <a:off x="2502606" y="2263097"/>
            <a:ext cx="6803764" cy="4496626"/>
          </a:xfrm>
          <a:prstGeom prst="rect">
            <a:avLst/>
          </a:prstGeom>
          <a:noFill/>
          <a:ln>
            <a:noFill/>
          </a:ln>
        </p:spPr>
      </p:pic>
    </p:spTree>
    <p:extLst>
      <p:ext uri="{BB962C8B-B14F-4D97-AF65-F5344CB8AC3E}">
        <p14:creationId xmlns:p14="http://schemas.microsoft.com/office/powerpoint/2010/main" val="42361041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844" y="582967"/>
            <a:ext cx="8761413" cy="1038169"/>
          </a:xfrm>
        </p:spPr>
        <p:txBody>
          <a:bodyPr/>
          <a:lstStyle/>
          <a:p>
            <a:r>
              <a:rPr lang="en-NZ" sz="4800" b="1" dirty="0">
                <a:latin typeface="Century Gothic" charset="0"/>
              </a:rPr>
              <a:t>Hugo Jones</a:t>
            </a:r>
            <a:endParaRPr lang="en-US" sz="4800" b="1" dirty="0">
              <a:latin typeface="Century Gothic" charset="0"/>
            </a:endParaRPr>
          </a:p>
        </p:txBody>
      </p:sp>
      <p:sp>
        <p:nvSpPr>
          <p:cNvPr id="3" name="TextBox 2"/>
          <p:cNvSpPr txBox="1"/>
          <p:nvPr/>
        </p:nvSpPr>
        <p:spPr>
          <a:xfrm>
            <a:off x="2755597" y="2675447"/>
            <a:ext cx="4712003" cy="369332"/>
          </a:xfrm>
          <a:prstGeom prst="rect">
            <a:avLst/>
          </a:prstGeom>
        </p:spPr>
        <p:txBody>
          <a:bodyPr rtlCol="0">
            <a:spAutoFit/>
          </a:bodyPr>
          <a:lstStyle/>
          <a:p>
            <a:pPr algn="ctr"/>
            <a:endParaRPr lang="en-US" dirty="0"/>
          </a:p>
        </p:txBody>
      </p:sp>
      <p:sp>
        <p:nvSpPr>
          <p:cNvPr id="5" name="Content Placeholder 2"/>
          <p:cNvSpPr>
            <a:spLocks noGrp="1"/>
          </p:cNvSpPr>
          <p:nvPr>
            <p:ph idx="1"/>
          </p:nvPr>
        </p:nvSpPr>
        <p:spPr>
          <a:xfrm>
            <a:off x="1142392" y="2288483"/>
            <a:ext cx="9169400" cy="4460321"/>
          </a:xfrm>
        </p:spPr>
        <p:txBody>
          <a:bodyPr vert="horz" lIns="91440" tIns="45720" rIns="91440" bIns="45720" rtlCol="0" anchor="t">
            <a:normAutofit fontScale="77500" lnSpcReduction="20000"/>
          </a:bodyPr>
          <a:lstStyle/>
          <a:p>
            <a:pPr marL="0" indent="0">
              <a:buNone/>
            </a:pPr>
            <a:r>
              <a:rPr lang="en-NZ" b="1" dirty="0" smtClean="0"/>
              <a:t> School/Club   </a:t>
            </a:r>
          </a:p>
          <a:p>
            <a:pPr marL="0" indent="0">
              <a:buNone/>
            </a:pPr>
            <a:r>
              <a:rPr lang="en-NZ" dirty="0" smtClean="0"/>
              <a:t>South </a:t>
            </a:r>
            <a:r>
              <a:rPr lang="en-NZ" dirty="0"/>
              <a:t>Island Schools Road Champs U20 </a:t>
            </a:r>
          </a:p>
          <a:p>
            <a:r>
              <a:rPr lang="en-NZ" dirty="0"/>
              <a:t>1st team Time Trial  </a:t>
            </a:r>
          </a:p>
          <a:p>
            <a:r>
              <a:rPr lang="en-NZ" dirty="0"/>
              <a:t>1st Individual Time Trial (Course Record)  </a:t>
            </a:r>
          </a:p>
          <a:p>
            <a:pPr marL="0" indent="0">
              <a:buNone/>
            </a:pPr>
            <a:r>
              <a:rPr lang="en-NZ" b="1" dirty="0" smtClean="0"/>
              <a:t>     </a:t>
            </a:r>
            <a:r>
              <a:rPr lang="en-NZ" dirty="0" err="1" smtClean="0"/>
              <a:t>Cuddon</a:t>
            </a:r>
            <a:r>
              <a:rPr lang="en-NZ" dirty="0" smtClean="0"/>
              <a:t> </a:t>
            </a:r>
            <a:r>
              <a:rPr lang="en-NZ" dirty="0"/>
              <a:t>Schools Tour U20 </a:t>
            </a:r>
          </a:p>
          <a:p>
            <a:r>
              <a:rPr lang="en-NZ" dirty="0"/>
              <a:t>1st place General Classification  </a:t>
            </a:r>
          </a:p>
          <a:p>
            <a:r>
              <a:rPr lang="en-NZ" dirty="0"/>
              <a:t>1st place Sprint  </a:t>
            </a:r>
          </a:p>
          <a:p>
            <a:r>
              <a:rPr lang="en-NZ" dirty="0"/>
              <a:t>1st place Hill Climb  </a:t>
            </a:r>
            <a:endParaRPr lang="en-NZ" dirty="0" smtClean="0"/>
          </a:p>
          <a:p>
            <a:endParaRPr lang="en-NZ" dirty="0"/>
          </a:p>
          <a:p>
            <a:r>
              <a:rPr lang="en-NZ" dirty="0" smtClean="0"/>
              <a:t>1st Canterbury </a:t>
            </a:r>
            <a:r>
              <a:rPr lang="en-NZ" dirty="0"/>
              <a:t>Schools Cycling 8km Individual Time Trial Course Record.  </a:t>
            </a:r>
            <a:endParaRPr lang="en-NZ" dirty="0" smtClean="0"/>
          </a:p>
          <a:p>
            <a:pPr marL="0" indent="0">
              <a:buNone/>
            </a:pPr>
            <a:endParaRPr lang="en-NZ" dirty="0" smtClean="0"/>
          </a:p>
          <a:p>
            <a:pPr marL="0" indent="0">
              <a:buNone/>
            </a:pPr>
            <a:r>
              <a:rPr lang="en-NZ" b="1" dirty="0" smtClean="0"/>
              <a:t>Regional</a:t>
            </a:r>
            <a:endParaRPr lang="en-NZ" b="1" dirty="0"/>
          </a:p>
          <a:p>
            <a:pPr marL="0" indent="0">
              <a:buNone/>
            </a:pPr>
            <a:r>
              <a:rPr lang="en-NZ" dirty="0" smtClean="0"/>
              <a:t>Canterbury </a:t>
            </a:r>
            <a:r>
              <a:rPr lang="en-NZ" dirty="0"/>
              <a:t>Club Road </a:t>
            </a:r>
            <a:r>
              <a:rPr lang="en-NZ" dirty="0" smtClean="0"/>
              <a:t>Championships</a:t>
            </a:r>
          </a:p>
          <a:p>
            <a:r>
              <a:rPr lang="en-NZ" dirty="0" smtClean="0"/>
              <a:t>1st Place </a:t>
            </a:r>
            <a:r>
              <a:rPr lang="en-NZ" dirty="0"/>
              <a:t>Road </a:t>
            </a:r>
            <a:r>
              <a:rPr lang="en-NZ" dirty="0" smtClean="0"/>
              <a:t>Race  (U19 and Open Men)</a:t>
            </a:r>
            <a:endParaRPr lang="en-NZ" dirty="0"/>
          </a:p>
          <a:p>
            <a:r>
              <a:rPr lang="en-NZ" dirty="0"/>
              <a:t>1st Place 25km Individual Time Trial (Course Record) </a:t>
            </a:r>
            <a:r>
              <a:rPr lang="en-NZ" dirty="0" smtClean="0"/>
              <a:t>  (U19 and Open Men)</a:t>
            </a:r>
            <a:endParaRPr lang="en-NZ" dirty="0"/>
          </a:p>
          <a:p>
            <a:pPr marL="0" indent="0">
              <a:buNone/>
            </a:pPr>
            <a:endParaRPr lang="en-NZ" b="1" dirty="0" smtClean="0"/>
          </a:p>
          <a:p>
            <a:pPr marL="0" indent="0">
              <a:buNone/>
            </a:pPr>
            <a:endParaRPr lang="en-NZ" b="1" dirty="0"/>
          </a:p>
          <a:p>
            <a:endParaRPr lang="en-NZ" dirty="0" smtClean="0"/>
          </a:p>
          <a:p>
            <a:endParaRPr lang="en-NZ" dirty="0"/>
          </a:p>
          <a:p>
            <a:pPr marL="0" indent="0">
              <a:buNone/>
            </a:pPr>
            <a:endParaRPr lang="en-US" dirty="0"/>
          </a:p>
        </p:txBody>
      </p:sp>
    </p:spTree>
    <p:extLst>
      <p:ext uri="{BB962C8B-B14F-4D97-AF65-F5344CB8AC3E}">
        <p14:creationId xmlns:p14="http://schemas.microsoft.com/office/powerpoint/2010/main" val="24092594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z="4800" b="1" dirty="0">
                <a:latin typeface="Century Gothic" charset="0"/>
              </a:rPr>
              <a:t>Hugo Jones</a:t>
            </a:r>
            <a:endParaRPr lang="en-NZ" sz="4800" dirty="0"/>
          </a:p>
        </p:txBody>
      </p:sp>
      <p:sp>
        <p:nvSpPr>
          <p:cNvPr id="3" name="Content Placeholder 2"/>
          <p:cNvSpPr>
            <a:spLocks noGrp="1"/>
          </p:cNvSpPr>
          <p:nvPr>
            <p:ph idx="1"/>
          </p:nvPr>
        </p:nvSpPr>
        <p:spPr/>
        <p:txBody>
          <a:bodyPr>
            <a:normAutofit fontScale="92500" lnSpcReduction="20000"/>
          </a:bodyPr>
          <a:lstStyle/>
          <a:p>
            <a:pPr marL="0" indent="0">
              <a:buNone/>
            </a:pPr>
            <a:r>
              <a:rPr lang="en-NZ" b="1" dirty="0" smtClean="0"/>
              <a:t>National </a:t>
            </a:r>
            <a:endParaRPr lang="en-NZ" b="1" dirty="0"/>
          </a:p>
          <a:p>
            <a:pPr marL="0" indent="0">
              <a:buNone/>
            </a:pPr>
            <a:r>
              <a:rPr lang="en-NZ" dirty="0"/>
              <a:t>NZ Secondary </a:t>
            </a:r>
            <a:r>
              <a:rPr lang="en-NZ" dirty="0" smtClean="0"/>
              <a:t>School’s </a:t>
            </a:r>
            <a:r>
              <a:rPr lang="en-NZ" dirty="0"/>
              <a:t>Road Nationals </a:t>
            </a:r>
            <a:r>
              <a:rPr lang="en-NZ" b="1" dirty="0"/>
              <a:t> </a:t>
            </a:r>
          </a:p>
          <a:p>
            <a:r>
              <a:rPr lang="en-NZ" dirty="0"/>
              <a:t>3rd place U20 Team Time Trial  </a:t>
            </a:r>
          </a:p>
          <a:p>
            <a:pPr marL="0" indent="0">
              <a:buNone/>
            </a:pPr>
            <a:endParaRPr lang="en-NZ" dirty="0" smtClean="0"/>
          </a:p>
          <a:p>
            <a:pPr marL="0" indent="0">
              <a:buNone/>
            </a:pPr>
            <a:r>
              <a:rPr lang="en-NZ" b="1" dirty="0" smtClean="0"/>
              <a:t>International </a:t>
            </a:r>
            <a:endParaRPr lang="en-NZ" b="1" dirty="0"/>
          </a:p>
          <a:p>
            <a:r>
              <a:rPr lang="en-NZ" dirty="0" smtClean="0"/>
              <a:t>Selected in the U19 NZ Track Cycling Team </a:t>
            </a:r>
          </a:p>
          <a:p>
            <a:pPr marL="0" indent="0">
              <a:buNone/>
            </a:pPr>
            <a:r>
              <a:rPr lang="en-NZ" dirty="0" smtClean="0"/>
              <a:t>Represented </a:t>
            </a:r>
            <a:r>
              <a:rPr lang="en-NZ" dirty="0"/>
              <a:t>NZ at the International Track Series in Melbourne</a:t>
            </a:r>
            <a:r>
              <a:rPr lang="en-NZ" b="1" dirty="0"/>
              <a:t>  </a:t>
            </a:r>
            <a:endParaRPr lang="en-NZ" b="1" dirty="0" smtClean="0"/>
          </a:p>
          <a:p>
            <a:r>
              <a:rPr lang="en-NZ" dirty="0" smtClean="0"/>
              <a:t>2nd </a:t>
            </a:r>
            <a:r>
              <a:rPr lang="en-NZ" dirty="0"/>
              <a:t>Place Reverse Elimination  </a:t>
            </a:r>
            <a:endParaRPr lang="en-NZ" dirty="0" smtClean="0"/>
          </a:p>
          <a:p>
            <a:r>
              <a:rPr lang="en-NZ" dirty="0" smtClean="0"/>
              <a:t>6th </a:t>
            </a:r>
            <a:r>
              <a:rPr lang="en-NZ" dirty="0"/>
              <a:t>Place Scratch Race </a:t>
            </a:r>
          </a:p>
          <a:p>
            <a:r>
              <a:rPr lang="en-NZ" dirty="0"/>
              <a:t>3rd Place Team Pursuit  </a:t>
            </a:r>
          </a:p>
          <a:p>
            <a:endParaRPr lang="en-NZ" dirty="0"/>
          </a:p>
        </p:txBody>
      </p:sp>
    </p:spTree>
    <p:extLst>
      <p:ext uri="{BB962C8B-B14F-4D97-AF65-F5344CB8AC3E}">
        <p14:creationId xmlns:p14="http://schemas.microsoft.com/office/powerpoint/2010/main" val="13410020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141" y="705379"/>
            <a:ext cx="8761413" cy="1038169"/>
          </a:xfrm>
        </p:spPr>
        <p:txBody>
          <a:bodyPr/>
          <a:lstStyle/>
          <a:p>
            <a:pPr algn="ctr"/>
            <a:r>
              <a:rPr lang="en-NZ" sz="5400" b="1" dirty="0">
                <a:latin typeface="Century Gothic" charset="0"/>
              </a:rPr>
              <a:t>Hugo </a:t>
            </a:r>
            <a:r>
              <a:rPr lang="en-NZ" sz="5400" b="1" dirty="0" smtClean="0">
                <a:latin typeface="Century Gothic" charset="0"/>
              </a:rPr>
              <a:t>Jones</a:t>
            </a:r>
            <a:br>
              <a:rPr lang="en-NZ" sz="5400" b="1" dirty="0" smtClean="0">
                <a:latin typeface="Century Gothic" charset="0"/>
              </a:rPr>
            </a:br>
            <a:r>
              <a:rPr lang="en-NZ" sz="5400" b="1" dirty="0" smtClean="0">
                <a:latin typeface="Century Gothic" charset="0"/>
              </a:rPr>
              <a:t>Cycling</a:t>
            </a:r>
            <a:endParaRPr lang="en-US" sz="5400" b="1" dirty="0">
              <a:latin typeface="Century Gothic" charset="0"/>
            </a:endParaRPr>
          </a:p>
        </p:txBody>
      </p:sp>
      <p:pic>
        <p:nvPicPr>
          <p:cNvPr id="4" name="Picture 3" descr="https://scontent-syd1-1.xx.fbcdn.net/v/t1.0-9/13507099_702452513230566_8683923263115956288_n.jpg?oh=9ce9f21adc3bcb464a7cbde2e8680f8e&amp;oe=58621254"/>
          <p:cNvPicPr/>
          <p:nvPr/>
        </p:nvPicPr>
        <p:blipFill>
          <a:blip r:embed="rId3">
            <a:extLst>
              <a:ext uri="{28A0092B-C50C-407E-A947-70E740481C1C}">
                <a14:useLocalDpi xmlns:a14="http://schemas.microsoft.com/office/drawing/2010/main" val="0"/>
              </a:ext>
            </a:extLst>
          </a:blip>
          <a:srcRect/>
          <a:stretch>
            <a:fillRect/>
          </a:stretch>
        </p:blipFill>
        <p:spPr bwMode="auto">
          <a:xfrm>
            <a:off x="2502606" y="2263097"/>
            <a:ext cx="6803764" cy="4496626"/>
          </a:xfrm>
          <a:prstGeom prst="rect">
            <a:avLst/>
          </a:prstGeom>
          <a:noFill/>
          <a:ln>
            <a:noFill/>
          </a:ln>
        </p:spPr>
      </p:pic>
    </p:spTree>
    <p:extLst>
      <p:ext uri="{BB962C8B-B14F-4D97-AF65-F5344CB8AC3E}">
        <p14:creationId xmlns:p14="http://schemas.microsoft.com/office/powerpoint/2010/main" val="301788523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Ion Boardroom">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3907</TotalTime>
  <Words>1073</Words>
  <Application>Microsoft Office PowerPoint</Application>
  <PresentationFormat>Widescreen</PresentationFormat>
  <Paragraphs>289</Paragraphs>
  <Slides>47</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Arial</vt:lpstr>
      <vt:lpstr>Calibri</vt:lpstr>
      <vt:lpstr>Century Gothic</vt:lpstr>
      <vt:lpstr>Wingdings</vt:lpstr>
      <vt:lpstr>Wingdings 3</vt:lpstr>
      <vt:lpstr>Ion Boardroom</vt:lpstr>
      <vt:lpstr>2016  Colours Assembly</vt:lpstr>
      <vt:lpstr>Quinn Clinton Basketball</vt:lpstr>
      <vt:lpstr>Quinn Clinton</vt:lpstr>
      <vt:lpstr>Quinn Clinton</vt:lpstr>
      <vt:lpstr>Quinn Clinton Basketball</vt:lpstr>
      <vt:lpstr>Hugo Jones Cycling</vt:lpstr>
      <vt:lpstr>Hugo Jones</vt:lpstr>
      <vt:lpstr>Hugo Jones</vt:lpstr>
      <vt:lpstr>Hugo Jones Cycling</vt:lpstr>
      <vt:lpstr>Tom Parker  Golf</vt:lpstr>
      <vt:lpstr>                 Tom Parker                          </vt:lpstr>
      <vt:lpstr>Tom Parker</vt:lpstr>
      <vt:lpstr>Tom Parker</vt:lpstr>
      <vt:lpstr>Moss Jackson   Hockey</vt:lpstr>
      <vt:lpstr>Moss Jackson</vt:lpstr>
      <vt:lpstr>Moss Jackson</vt:lpstr>
      <vt:lpstr>Moss Jackson   Hockey</vt:lpstr>
      <vt:lpstr>Angus Foster Rowing</vt:lpstr>
      <vt:lpstr>Angus Foster</vt:lpstr>
      <vt:lpstr>Angus Foster</vt:lpstr>
      <vt:lpstr>Angus Foster Rowing</vt:lpstr>
      <vt:lpstr>Jack Lopas Rowing</vt:lpstr>
      <vt:lpstr>Jack Lopas</vt:lpstr>
      <vt:lpstr>PowerPoint Presentation</vt:lpstr>
      <vt:lpstr>Jack Lopas Rowing</vt:lpstr>
      <vt:lpstr>Harry Denton Shooting</vt:lpstr>
      <vt:lpstr>Harry Denton</vt:lpstr>
      <vt:lpstr>Harry Denton</vt:lpstr>
      <vt:lpstr>Harry Denton Shooting</vt:lpstr>
      <vt:lpstr>Fraser Canning Volleyball</vt:lpstr>
      <vt:lpstr>Fraser Canning</vt:lpstr>
      <vt:lpstr>Fraser Canning Volleyball</vt:lpstr>
      <vt:lpstr>Special Awards</vt:lpstr>
      <vt:lpstr>PowerPoint Presentation</vt:lpstr>
      <vt:lpstr>PowerPoint Presentation</vt:lpstr>
      <vt:lpstr>Mr Thomas</vt:lpstr>
      <vt:lpstr>Mr Thomas</vt:lpstr>
      <vt:lpstr>PowerPoint Presentation</vt:lpstr>
      <vt:lpstr>PowerPoint Presentation</vt:lpstr>
      <vt:lpstr>BURTTY</vt:lpstr>
      <vt:lpstr>BURTTY</vt:lpstr>
      <vt:lpstr>BURTTY</vt:lpstr>
      <vt:lpstr>PowerPoint Presentation</vt:lpstr>
      <vt:lpstr>PowerPoint Presentation</vt:lpstr>
      <vt:lpstr>Mr Bird</vt:lpstr>
      <vt:lpstr>Mr Bird</vt:lpstr>
      <vt:lpstr>Mr Bird</vt:lpstr>
    </vt:vector>
  </TitlesOfParts>
  <Company>Christchurch Boys' High School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2015  Colours Assembly</dc:title>
  <dc:creator>Chris Todd</dc:creator>
  <cp:lastModifiedBy>Chris Todd</cp:lastModifiedBy>
  <cp:revision>104</cp:revision>
  <cp:lastPrinted>2015-10-27T20:49:58Z</cp:lastPrinted>
  <dcterms:created xsi:type="dcterms:W3CDTF">2015-09-21T01:49:16Z</dcterms:created>
  <dcterms:modified xsi:type="dcterms:W3CDTF">2016-10-23T23:16:32Z</dcterms:modified>
</cp:coreProperties>
</file>