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685"/>
    <a:srgbClr val="A6A200"/>
    <a:srgbClr val="2B6BA5"/>
    <a:srgbClr val="29679F"/>
    <a:srgbClr val="3333FF"/>
    <a:srgbClr val="000099"/>
    <a:srgbClr val="333399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5283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8250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104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3832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919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6261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3250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6973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1996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7117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004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66C5A-012B-4830-9C4F-D1723C9E7054}" type="datetimeFigureOut">
              <a:rPr lang="en-NZ" smtClean="0"/>
              <a:t>26/04/2023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E51BA-A4CF-43B8-9037-8EC6926672E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8728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8015" y="1105093"/>
            <a:ext cx="9697673" cy="4739759"/>
          </a:xfrm>
          <a:prstGeom prst="rect">
            <a:avLst/>
          </a:prstGeom>
          <a:solidFill>
            <a:srgbClr val="A6A200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1100" dirty="0" smtClean="0">
                <a:solidFill>
                  <a:srgbClr val="2B6BA5"/>
                </a:solidFill>
                <a:latin typeface="Arial Rounded MT Bold" panose="020F0704030504030204" pitchFamily="34" charset="0"/>
              </a:rPr>
              <a:t/>
            </a:r>
            <a:br>
              <a:rPr lang="en-US" sz="1100" dirty="0" smtClean="0">
                <a:solidFill>
                  <a:srgbClr val="2B6BA5"/>
                </a:solidFill>
                <a:latin typeface="Arial Rounded MT Bold" panose="020F0704030504030204" pitchFamily="34" charset="0"/>
              </a:rPr>
            </a:br>
            <a:r>
              <a:rPr lang="en-US" sz="8000" dirty="0" smtClean="0">
                <a:solidFill>
                  <a:srgbClr val="235685"/>
                </a:solidFill>
                <a:latin typeface="Arial Rounded MT Bold" panose="020F0704030504030204" pitchFamily="34" charset="0"/>
              </a:rPr>
              <a:t>Our </a:t>
            </a:r>
            <a:r>
              <a:rPr lang="en-US" sz="8000" dirty="0" smtClean="0">
                <a:solidFill>
                  <a:srgbClr val="235685"/>
                </a:solidFill>
                <a:latin typeface="Arial Rounded MT Bold" panose="020F0704030504030204" pitchFamily="34" charset="0"/>
              </a:rPr>
              <a:t>Sponsors</a:t>
            </a:r>
            <a:endParaRPr lang="en-US" sz="8000" dirty="0" smtClean="0">
              <a:solidFill>
                <a:srgbClr val="235685"/>
              </a:solidFill>
              <a:latin typeface="Arial Rounded MT Bold" panose="020F0704030504030204" pitchFamily="34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endParaRPr lang="en-US" sz="8000" dirty="0">
              <a:solidFill>
                <a:srgbClr val="2B6BA5"/>
              </a:solidFill>
              <a:latin typeface="Arial Rounded MT Bold" panose="020F0704030504030204" pitchFamily="34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8000" dirty="0" smtClean="0">
                <a:solidFill>
                  <a:srgbClr val="2B6BA5"/>
                </a:solidFill>
                <a:latin typeface="Arial Rounded MT Bold" panose="020F0704030504030204" pitchFamily="34" charset="0"/>
              </a:rPr>
              <a:t/>
            </a:r>
            <a:br>
              <a:rPr lang="en-US" sz="8000" dirty="0" smtClean="0">
                <a:solidFill>
                  <a:srgbClr val="2B6BA5"/>
                </a:solidFill>
                <a:latin typeface="Arial Rounded MT Bold" panose="020F0704030504030204" pitchFamily="34" charset="0"/>
              </a:rPr>
            </a:br>
            <a:endParaRPr lang="en-NZ" sz="1100" dirty="0">
              <a:solidFill>
                <a:srgbClr val="2B6BA5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Support Clipart Png, Transparent Png - kind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959" y="2875598"/>
            <a:ext cx="2981798" cy="2440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13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Company>Otumoetai Intermediate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Logan</dc:creator>
  <cp:lastModifiedBy>Kay Logan</cp:lastModifiedBy>
  <cp:revision>3</cp:revision>
  <dcterms:created xsi:type="dcterms:W3CDTF">2023-04-20T23:34:22Z</dcterms:created>
  <dcterms:modified xsi:type="dcterms:W3CDTF">2023-04-26T02:11:12Z</dcterms:modified>
</cp:coreProperties>
</file>