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5"/>
  </p:notesMasterIdLst>
  <p:sldIdLst>
    <p:sldId id="257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C26"/>
    <a:srgbClr val="FBD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3741"/>
  </p:normalViewPr>
  <p:slideViewPr>
    <p:cSldViewPr snapToGrid="0" snapToObjects="1">
      <p:cViewPr varScale="1">
        <p:scale>
          <a:sx n="120" d="100"/>
          <a:sy n="120" d="100"/>
        </p:scale>
        <p:origin x="98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5737E4-C202-2C4A-83BC-25F0B5F9F6EC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F9046-2F1F-1B45-9D38-EA81665FE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27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F9046-2F1F-1B45-9D38-EA81665FE4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11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Delete slide if using </a:t>
            </a:r>
            <a:r>
              <a:rPr lang="en-US"/>
              <a:t>in</a:t>
            </a:r>
            <a:r>
              <a:rPr lang="en-US" baseline="0"/>
              <a:t> February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F9046-2F1F-1B45-9D38-EA81665FE4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67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DF9046-2F1F-1B45-9D38-EA81665FE4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89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CD19FB2-3AAB-4D03-B13A-2960828C78E3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33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076456F-F47D-4F25-8053-2A695DA0CA7D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982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D6C7379-69CC-4837-9905-BEBA22830C8A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6477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9EB8B7E-8AEE-4F10-BFEE-C999AD004D36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113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61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621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802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0FD78B-DB02-4362-BCDC-98A55456977C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78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17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F39F4F5-F4D2-4D2A-AB60-88D37ADCB869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61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238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775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25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29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9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1133-3259-4C45-BABA-5B62D9C6F78D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03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tago.ac.nz/theolog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tago.ac.nz/theolog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tago.ac.nz/theolog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400" y="764373"/>
            <a:ext cx="10233800" cy="1293028"/>
          </a:xfrm>
        </p:spPr>
        <p:txBody>
          <a:bodyPr>
            <a:normAutofit/>
          </a:bodyPr>
          <a:lstStyle/>
          <a:p>
            <a:pPr algn="ctr"/>
            <a:r>
              <a:rPr lang="en-AU" dirty="0"/>
              <a:t>Study Theology @ Otago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338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highlight>
                  <a:srgbClr val="FBDE97"/>
                </a:highlight>
              </a:rPr>
              <a:t>Think more deeply about Christian faith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Study from anywhere: by </a:t>
            </a:r>
            <a:r>
              <a:rPr lang="en-US" i="1" dirty="0"/>
              <a:t>distance</a:t>
            </a:r>
            <a:r>
              <a:rPr lang="en-US" dirty="0"/>
              <a:t> or </a:t>
            </a:r>
            <a:r>
              <a:rPr lang="en-US" i="1" dirty="0"/>
              <a:t>on campus</a:t>
            </a:r>
          </a:p>
          <a:p>
            <a:r>
              <a:rPr lang="en-US" dirty="0"/>
              <a:t>Choose from a wide range of papers: </a:t>
            </a:r>
            <a:br>
              <a:rPr lang="en-US" dirty="0"/>
            </a:br>
            <a:r>
              <a:rPr lang="en-US" dirty="0"/>
              <a:t>in </a:t>
            </a:r>
            <a:r>
              <a:rPr lang="en-US" b="1" dirty="0"/>
              <a:t>Biblical studies</a:t>
            </a:r>
            <a:r>
              <a:rPr lang="en-US" dirty="0"/>
              <a:t>, </a:t>
            </a:r>
            <a:r>
              <a:rPr lang="en-US" b="1" dirty="0"/>
              <a:t>Church History</a:t>
            </a:r>
            <a:r>
              <a:rPr lang="en-US" dirty="0"/>
              <a:t>, </a:t>
            </a:r>
            <a:r>
              <a:rPr lang="en-US" b="1" dirty="0"/>
              <a:t>Theology</a:t>
            </a:r>
            <a:r>
              <a:rPr lang="en-US" dirty="0"/>
              <a:t> and </a:t>
            </a:r>
            <a:r>
              <a:rPr lang="en-US" b="1" dirty="0"/>
              <a:t>Pastoral Theology</a:t>
            </a:r>
          </a:p>
          <a:p>
            <a:r>
              <a:rPr lang="en-AU" dirty="0"/>
              <a:t>Study towards a </a:t>
            </a:r>
            <a:r>
              <a:rPr lang="en-AU" i="1" dirty="0"/>
              <a:t>qualification</a:t>
            </a:r>
            <a:r>
              <a:rPr lang="en-AU" dirty="0"/>
              <a:t>, or just do </a:t>
            </a:r>
            <a:r>
              <a:rPr lang="en-AU" i="1" dirty="0"/>
              <a:t>one course </a:t>
            </a:r>
            <a:r>
              <a:rPr lang="en-AU" dirty="0">
                <a:sym typeface="Wingdings" panose="05000000000000000000" pitchFamily="2" charset="2"/>
              </a:rPr>
              <a:t> </a:t>
            </a: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More information:     </a:t>
            </a:r>
            <a:r>
              <a:rPr lang="en-AU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www.otago.ac.nz/theology</a:t>
            </a:r>
            <a:endParaRPr lang="en-GB" dirty="0"/>
          </a:p>
          <a:p>
            <a:pPr marL="0" indent="0">
              <a:buNone/>
            </a:pPr>
            <a:r>
              <a:rPr lang="en-AU" dirty="0"/>
              <a:t>Phone 03 479 8639    Facebook: </a:t>
            </a:r>
            <a:r>
              <a:rPr lang="en-AU" dirty="0" err="1"/>
              <a:t>theologyotago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4179" y="5101706"/>
            <a:ext cx="3101453" cy="156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7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55419" y="761588"/>
            <a:ext cx="11766958" cy="1325563"/>
          </a:xfrm>
        </p:spPr>
        <p:txBody>
          <a:bodyPr>
            <a:normAutofit/>
          </a:bodyPr>
          <a:lstStyle/>
          <a:p>
            <a:r>
              <a:rPr lang="en-AU" dirty="0"/>
              <a:t>Theology @ Otago: </a:t>
            </a:r>
            <a:br>
              <a:rPr lang="en-AU" dirty="0"/>
            </a:br>
            <a:r>
              <a:rPr lang="en-AU" dirty="0"/>
              <a:t>Intensives coming up…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740" y="2341220"/>
            <a:ext cx="11810260" cy="48592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b="1" u="sng" dirty="0"/>
              <a:t>Pre-Christmas Summer School 2023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/>
              <a:t> Theology and the Environment (Dunedin intensive: 13 Nov-16 Dec) </a:t>
            </a:r>
          </a:p>
          <a:p>
            <a:pPr marL="0" lvl="0" indent="0">
              <a:buNone/>
            </a:pPr>
            <a:r>
              <a:rPr lang="en-US" sz="2400" dirty="0"/>
              <a:t>with </a:t>
            </a:r>
            <a:r>
              <a:rPr lang="en-US" sz="2400" b="1" dirty="0"/>
              <a:t>Andrew Shepherd </a:t>
            </a:r>
            <a:r>
              <a:rPr lang="en-US" sz="2400" dirty="0"/>
              <a:t>(CHTH224/324)</a:t>
            </a:r>
          </a:p>
          <a:p>
            <a:pPr marL="0" lvl="0" indent="0">
              <a:buNone/>
            </a:pPr>
            <a:endParaRPr lang="en-US" sz="800" dirty="0"/>
          </a:p>
          <a:p>
            <a:pPr marL="0" lvl="0" indent="0">
              <a:buNone/>
            </a:pPr>
            <a:r>
              <a:rPr lang="en-US" sz="2400" b="1" u="sng" dirty="0"/>
              <a:t>Summer School 2024 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/>
              <a:t> Christian Ministry in Te Ao </a:t>
            </a:r>
            <a:r>
              <a:rPr lang="en-US" sz="2400"/>
              <a:t>Māori  (Intensive</a:t>
            </a:r>
            <a:r>
              <a:rPr lang="en-US" sz="2400" dirty="0"/>
              <a:t>, 15-19 Jan) </a:t>
            </a:r>
          </a:p>
          <a:p>
            <a:pPr marL="0" lvl="0" indent="0">
              <a:buNone/>
            </a:pPr>
            <a:r>
              <a:rPr lang="en-US" sz="2400" dirty="0"/>
              <a:t>with </a:t>
            </a:r>
            <a:r>
              <a:rPr lang="en-US" sz="2400" b="1" dirty="0"/>
              <a:t>Wayne Te Kaawa </a:t>
            </a:r>
            <a:r>
              <a:rPr lang="en-US" sz="2400" dirty="0"/>
              <a:t>(PAST 323/MINS 415) </a:t>
            </a:r>
          </a:p>
          <a:p>
            <a:pPr marL="0" indent="0">
              <a:buNone/>
            </a:pPr>
            <a:endParaRPr lang="en-AU" sz="800" dirty="0"/>
          </a:p>
          <a:p>
            <a:pPr marL="0" indent="0">
              <a:buNone/>
            </a:pPr>
            <a:r>
              <a:rPr lang="en-AU" sz="2400" dirty="0"/>
              <a:t>More information:     </a:t>
            </a:r>
            <a:r>
              <a:rPr lang="en-AU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www.otago.ac.nz/theology</a:t>
            </a:r>
            <a:endParaRPr lang="en-GB" sz="2400" dirty="0"/>
          </a:p>
          <a:p>
            <a:pPr marL="0" indent="0">
              <a:buNone/>
            </a:pPr>
            <a:r>
              <a:rPr lang="en-AU" sz="2400" dirty="0"/>
              <a:t>Phone 03 479 8639    Facebook: </a:t>
            </a:r>
            <a:r>
              <a:rPr lang="en-AU" sz="2400" dirty="0" err="1"/>
              <a:t>theologyotago</a:t>
            </a: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0813" y="5060272"/>
            <a:ext cx="3101453" cy="156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628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62335" y="337307"/>
            <a:ext cx="11540709" cy="6203740"/>
          </a:xfrm>
          <a:solidFill>
            <a:schemeClr val="accent3">
              <a:lumMod val="20000"/>
              <a:lumOff val="80000"/>
            </a:schemeClr>
          </a:solidFill>
        </p:spPr>
        <p:txBody>
          <a:bodyPr numCol="2" spcCol="360000">
            <a:noAutofit/>
          </a:bodyPr>
          <a:lstStyle/>
          <a:p>
            <a:pPr marL="0" indent="0">
              <a:buNone/>
            </a:pPr>
            <a:endParaRPr lang="en-US" sz="1800" b="1" u="sng" dirty="0">
              <a:highlight>
                <a:srgbClr val="FBDE97"/>
              </a:highlight>
            </a:endParaRPr>
          </a:p>
          <a:p>
            <a:pPr marL="0" indent="0">
              <a:buNone/>
            </a:pPr>
            <a:r>
              <a:rPr lang="en-US" sz="1800" b="1" u="sng" dirty="0">
                <a:highlight>
                  <a:srgbClr val="FBDE97"/>
                </a:highlight>
              </a:rPr>
              <a:t>Biblical studies: </a:t>
            </a:r>
          </a:p>
          <a:p>
            <a:r>
              <a:rPr lang="en-US" sz="1800" dirty="0"/>
              <a:t>Interpreting the Old Testament (S1)</a:t>
            </a:r>
          </a:p>
          <a:p>
            <a:r>
              <a:rPr lang="en-US" sz="1800" dirty="0"/>
              <a:t>Interpreting the New Testament (S1)</a:t>
            </a:r>
          </a:p>
          <a:p>
            <a:r>
              <a:rPr lang="en-US" sz="1800" dirty="0"/>
              <a:t>God, Suffering and Justice (S1)</a:t>
            </a:r>
          </a:p>
          <a:p>
            <a:r>
              <a:rPr lang="en-US" sz="1800" dirty="0"/>
              <a:t>God, Land &amp; Exile in the Prophets (S2)</a:t>
            </a:r>
          </a:p>
          <a:p>
            <a:r>
              <a:rPr lang="en-US" sz="1800" dirty="0"/>
              <a:t>Jesus in the New Testament (S2)</a:t>
            </a:r>
          </a:p>
          <a:p>
            <a:endParaRPr lang="en-US" sz="400" b="1" u="sng" dirty="0"/>
          </a:p>
          <a:p>
            <a:pPr marL="0" indent="0">
              <a:buNone/>
            </a:pPr>
            <a:r>
              <a:rPr lang="en-US" sz="1800" b="1" u="sng" dirty="0">
                <a:highlight>
                  <a:srgbClr val="FBDE97"/>
                </a:highlight>
              </a:rPr>
              <a:t>Christian Thought and History</a:t>
            </a:r>
          </a:p>
          <a:p>
            <a:r>
              <a:rPr lang="en-US" sz="1800" dirty="0"/>
              <a:t>The History of Christianity (S1)</a:t>
            </a:r>
          </a:p>
          <a:p>
            <a:r>
              <a:rPr lang="en-US" sz="1800" dirty="0"/>
              <a:t>Doing Theology (S2)</a:t>
            </a:r>
          </a:p>
          <a:p>
            <a:r>
              <a:rPr lang="en-US" sz="1800" dirty="0"/>
              <a:t>God and Ethics (S2)</a:t>
            </a:r>
          </a:p>
          <a:p>
            <a:r>
              <a:rPr lang="en-US" sz="1800" dirty="0"/>
              <a:t>Moana </a:t>
            </a:r>
            <a:r>
              <a:rPr lang="en-US" sz="1800" dirty="0" err="1"/>
              <a:t>Pacifika</a:t>
            </a:r>
            <a:r>
              <a:rPr lang="en-US" sz="1800" dirty="0"/>
              <a:t> Theology (S1, with Feb intensive)</a:t>
            </a:r>
          </a:p>
          <a:p>
            <a:r>
              <a:rPr lang="en-US" sz="1800" dirty="0"/>
              <a:t>Person and Work of Christ (S1)</a:t>
            </a:r>
          </a:p>
          <a:p>
            <a:r>
              <a:rPr lang="en-US" sz="1800" dirty="0"/>
              <a:t>Public Theology: Faith in the Public Square (S1)</a:t>
            </a:r>
          </a:p>
          <a:p>
            <a:r>
              <a:rPr lang="en-US" sz="1800" dirty="0"/>
              <a:t>Public Theology and Social Justice (S1)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Māori Religion and Theology (S2, with July intensive</a:t>
            </a:r>
          </a:p>
          <a:p>
            <a:r>
              <a:rPr lang="en-US" sz="1800" dirty="0"/>
              <a:t>Theology of Bonhoeffer (S2)</a:t>
            </a:r>
          </a:p>
          <a:p>
            <a:pPr marL="0" indent="0">
              <a:buNone/>
            </a:pPr>
            <a:r>
              <a:rPr lang="en-US" sz="1800" b="1" u="sng" dirty="0">
                <a:highlight>
                  <a:srgbClr val="FBDE97"/>
                </a:highlight>
              </a:rPr>
              <a:t>Pastoral Studies/Ministr</a:t>
            </a:r>
            <a:r>
              <a:rPr lang="en-US" sz="1800" b="1" u="sng" dirty="0"/>
              <a:t>y</a:t>
            </a:r>
          </a:p>
          <a:p>
            <a:r>
              <a:rPr lang="en-US" sz="1800" dirty="0"/>
              <a:t>Current Perspectives on Pastoral Care (S1)</a:t>
            </a:r>
          </a:p>
          <a:p>
            <a:r>
              <a:rPr lang="en-US" sz="1800" dirty="0"/>
              <a:t>Chaplain as Ceremonial Leader (S1)</a:t>
            </a:r>
          </a:p>
          <a:p>
            <a:r>
              <a:rPr lang="en-US" sz="1800" dirty="0"/>
              <a:t>Topic in Pacific Theology, TBA (S2)</a:t>
            </a:r>
          </a:p>
          <a:p>
            <a:r>
              <a:rPr lang="en-US" sz="1800" dirty="0"/>
              <a:t>Pastoral Care in Dying, Grief and Loss (S2)</a:t>
            </a:r>
          </a:p>
          <a:p>
            <a:pPr marL="0" indent="0">
              <a:buNone/>
            </a:pPr>
            <a:r>
              <a:rPr lang="en-US" sz="1800" b="1" u="sng" dirty="0">
                <a:highlight>
                  <a:srgbClr val="FBDE97"/>
                </a:highlight>
              </a:rPr>
              <a:t>Biblical languages:</a:t>
            </a:r>
          </a:p>
          <a:p>
            <a:r>
              <a:rPr lang="en-US" sz="1800" dirty="0"/>
              <a:t>Introductory New Testament Greek 1 &amp; 2 (S1,S2)</a:t>
            </a:r>
          </a:p>
          <a:p>
            <a:r>
              <a:rPr lang="en-US" sz="1800" dirty="0"/>
              <a:t>Greek Exegesis (Full-year)</a:t>
            </a:r>
          </a:p>
          <a:p>
            <a:r>
              <a:rPr lang="en-US" sz="1800" dirty="0"/>
              <a:t>Introductory Biblical Hebrew 1 &amp; 2 (S1,S2)</a:t>
            </a:r>
          </a:p>
          <a:p>
            <a:r>
              <a:rPr lang="en-US" sz="1800" dirty="0"/>
              <a:t>Hebrew Exegesis (Full-year)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90547" y="5199248"/>
            <a:ext cx="3101453" cy="15606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56767" y="5379393"/>
            <a:ext cx="47337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dirty="0"/>
              <a:t>MORE INFO: </a:t>
            </a:r>
          </a:p>
          <a:p>
            <a:pPr algn="r"/>
            <a:r>
              <a:rPr lang="en-AU" dirty="0"/>
              <a:t>Phone 03 479 8639 </a:t>
            </a:r>
          </a:p>
          <a:p>
            <a:pPr algn="r"/>
            <a:r>
              <a:rPr lang="en-AU" dirty="0">
                <a:hlinkClick r:id="rId4"/>
              </a:rPr>
              <a:t>www.otago.ac.nz/theology</a:t>
            </a:r>
            <a:endParaRPr lang="en-GB" dirty="0"/>
          </a:p>
          <a:p>
            <a:pPr algn="r"/>
            <a:r>
              <a:rPr lang="en-AU" dirty="0"/>
              <a:t>Facebook: </a:t>
            </a:r>
            <a:r>
              <a:rPr lang="en-AU" dirty="0" err="1"/>
              <a:t>theologyotago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993695" y="88916"/>
            <a:ext cx="3838995" cy="646331"/>
          </a:xfrm>
          <a:prstGeom prst="rect">
            <a:avLst/>
          </a:prstGeom>
          <a:solidFill>
            <a:srgbClr val="F6BC26"/>
          </a:solidFill>
        </p:spPr>
        <p:txBody>
          <a:bodyPr wrap="square" rtlCol="0">
            <a:spAutoFit/>
          </a:bodyPr>
          <a:lstStyle/>
          <a:p>
            <a:r>
              <a:rPr lang="en-NZ" sz="3600" b="1"/>
              <a:t>2024 </a:t>
            </a:r>
            <a:r>
              <a:rPr lang="en-NZ" sz="3600" b="1" dirty="0"/>
              <a:t>Papers:</a:t>
            </a:r>
          </a:p>
        </p:txBody>
      </p:sp>
    </p:spTree>
    <p:extLst>
      <p:ext uri="{BB962C8B-B14F-4D97-AF65-F5344CB8AC3E}">
        <p14:creationId xmlns:p14="http://schemas.microsoft.com/office/powerpoint/2010/main" val="177530960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139</TotalTime>
  <Words>372</Words>
  <Application>Microsoft Macintosh PowerPoint</Application>
  <PresentationFormat>Widescreen</PresentationFormat>
  <Paragraphs>58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Georgia</vt:lpstr>
      <vt:lpstr>Wingdings</vt:lpstr>
      <vt:lpstr>Vapor Trail</vt:lpstr>
      <vt:lpstr>Study Theology @ Otago</vt:lpstr>
      <vt:lpstr>Theology @ Otago:  Intensives coming up…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Theology @ The University of Otago</dc:title>
  <dc:creator>Paul Trebilco</dc:creator>
  <cp:lastModifiedBy>Paul Trebilco</cp:lastModifiedBy>
  <cp:revision>23</cp:revision>
  <dcterms:created xsi:type="dcterms:W3CDTF">2020-09-30T02:57:30Z</dcterms:created>
  <dcterms:modified xsi:type="dcterms:W3CDTF">2023-10-17T21:19:44Z</dcterms:modified>
</cp:coreProperties>
</file>