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8" r:id="rId3"/>
    <p:sldId id="291" r:id="rId4"/>
    <p:sldId id="294" r:id="rId5"/>
    <p:sldId id="263" r:id="rId6"/>
    <p:sldId id="289" r:id="rId7"/>
    <p:sldId id="273" r:id="rId8"/>
    <p:sldId id="295" r:id="rId9"/>
    <p:sldId id="29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3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0350-6BA4-8697-FC21-F4873412E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FFFF2-B388-28A1-4C82-791D57251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E513F-456B-B32B-AD39-1A8B9F096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30/03/2026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5F058-2D34-DF05-B08E-A97AE8B9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25C6-9F22-D805-6674-61C8BAA4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35749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E799C-113D-5D44-C0E2-28BF9966C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24D5AD-CD47-62A8-1180-648E8433E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242F9-FF5B-7916-77FC-706086F00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30/03/2026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5121E-D31B-AC6C-EFA2-38482DBC9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AFEE0-1467-09E1-E870-87EAE46FE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815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DA7D82-8892-33BB-7C81-794E71078E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F8265-86E0-6C73-B25E-AE85BD571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D078-05C4-33C0-1A15-FB27A01C0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30/03/2026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69282-62E0-108C-4879-6652F37FF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9A528-C703-92D7-8493-6E8DE7A53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8081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3D97C-9503-7F0D-3F3B-6E9F4CC90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95E84-A2CB-193C-D40B-8CE53B2DF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0DCE4-3BED-9E87-A957-99E975AA4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30/03/2026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409A8-440E-7FA6-EBF2-859F4986C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6B89C-D215-4196-C5E1-0722B1347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562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03292-69E6-9D12-9E76-982EBDD7C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34799-536B-AFCE-6008-C51A0EED0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755CA-FF1A-B9DE-B7C6-FF55F4042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30/03/2026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9AD7C-9D31-96A2-D13A-B84289C2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D37FF-53CE-C8B3-A2FE-FCCE521F1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051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44FD6-D6CE-2BD5-F52A-30365A626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47DDB-A293-C8C8-976E-834C6152E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C523F-643F-46D0-96D2-1F4576339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52A8E-C2A4-A94B-4A5E-8C2836462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30/03/2026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03955-BA66-D02C-B6EA-709ECC1F5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FBC92-D1EF-3A60-AA90-0BC32D458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818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98E6-961E-F9A9-D850-ED64E3F62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264BB-295F-A3DA-5134-0A9435BFB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8290C-C2AE-D4D1-5929-FAB38C565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8AA138-5D72-5BFE-32C5-68EB982B3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32F5E3-3BAA-83E2-A83E-129677379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88D802-272F-CC8E-6188-957586144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30/03/2026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1B77D0-0A78-6054-40EF-B6B7FEC5D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970992-CA9D-0459-828F-4D7101C1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631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84B84-D64C-63CE-39BF-701176C33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C3B2F0-93C4-8827-77FB-593BBD1B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30/03/2026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7F94F2-FBBA-295D-1A0F-EF95FCEB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21AD3-9BA3-3460-BC71-8FE6E4563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049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DFCC99-A410-0EDA-A4AA-9AD25E65E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30/03/2026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09A4B7-7545-E50A-11DB-0CB68C7A4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C8C5B-1DF2-2C35-321A-27B16CD4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400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5D401-AD21-EB1D-CD8D-04D064B2E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6F977-5E3D-DC0C-8117-57E0EFAD8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985F5-F3DA-60EA-9E56-01D757B52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045F1-7A9F-9961-1E82-7EC42CEF2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30/03/2026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8A660-7A3D-790C-C18E-56D6B243F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5D862E-8BD3-F9B8-91AA-EF528ED02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777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35F49-3E75-C5C7-5E01-EAE135447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288934-06C8-5159-1678-927928FBA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1BDB8D-75FF-893A-1C3B-BA58E4E2C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BA9D6-9A94-0AA3-AF45-969AAEA2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30/03/2026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76CF6-5B4E-90F5-517E-3413A5A44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891E1-99FB-1846-474E-6A1763E9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31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BB0D1-784F-4DED-4F28-6024B074F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E9757-B151-057A-85DD-CAE331AC1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EA7B0-5A24-88B6-C3F4-6BEFCE763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EDFD8-7388-42BF-9D8A-12A23089C4D4}" type="datetimeFigureOut">
              <a:rPr lang="en-NZ" smtClean="0"/>
              <a:t>30/03/2026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4C828-AB5A-71C9-2788-2F3A745D3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12BFF-C6D2-95CC-3F56-D5F5B324D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083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vTvSpx4mM8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uLMNUi6K0w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MOVcn0bSF0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pjgYMt2pHc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Lf06Zn0ufE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ambs on a hill">
            <a:extLst>
              <a:ext uri="{FF2B5EF4-FFF2-40B4-BE49-F238E27FC236}">
                <a16:creationId xmlns:a16="http://schemas.microsoft.com/office/drawing/2014/main" id="{5E701C35-FB4F-7A92-E5B5-A11A213EC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7" r="7867"/>
          <a:stretch/>
        </p:blipFill>
        <p:spPr>
          <a:xfrm flipH="1">
            <a:off x="3523488" y="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3A8E8F-7B86-DCA4-73B6-37E570DB1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698835"/>
            <a:ext cx="8823893" cy="5900216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r>
              <a:rPr lang="en-NZ" b="1" dirty="0">
                <a:latin typeface="Pluto Heavy" panose="020B0903020203060204" pitchFamily="34" charset="0"/>
              </a:rPr>
              <a:t>The Scattered People of the Good Shepherd </a:t>
            </a:r>
            <a:br>
              <a:rPr lang="en-NZ" sz="4800" dirty="0">
                <a:latin typeface="Pluto Heavy" panose="020B0903020203060204" pitchFamily="34" charset="0"/>
              </a:rPr>
            </a:br>
            <a:r>
              <a:rPr lang="en-NZ" sz="4800" b="1" dirty="0">
                <a:latin typeface="Pluto Heavy" panose="020B0903020203060204" pitchFamily="34" charset="0"/>
              </a:rPr>
              <a:t>26 April 2026</a:t>
            </a:r>
            <a:br>
              <a:rPr lang="en-NZ" sz="4800" b="1" dirty="0">
                <a:latin typeface="Pluto Heavy" panose="020B0903020203060204" pitchFamily="34" charset="0"/>
              </a:rPr>
            </a:br>
            <a:br>
              <a:rPr lang="en-NZ" sz="4800" b="1" dirty="0">
                <a:latin typeface="Pluto Heavy" panose="020B0903020203060204" pitchFamily="34" charset="0"/>
              </a:rPr>
            </a:br>
            <a:r>
              <a:rPr lang="en-NZ" sz="4800" b="1" dirty="0">
                <a:latin typeface="Pluto Heavy" panose="020B0903020203060204" pitchFamily="34" charset="0"/>
              </a:rPr>
              <a:t>Bishop Anne van Gend</a:t>
            </a:r>
            <a:br>
              <a:rPr lang="en-NZ" sz="4800" b="1" dirty="0">
                <a:latin typeface="Pluto Heavy" panose="020B0903020203060204" pitchFamily="34" charset="0"/>
              </a:rPr>
            </a:br>
            <a:br>
              <a:rPr lang="en-NZ" sz="4800" b="1" dirty="0">
                <a:latin typeface="Pluto Heavy" panose="020B0903020203060204" pitchFamily="34" charset="0"/>
              </a:rPr>
            </a:br>
            <a:r>
              <a:rPr lang="en-NZ" sz="4800" b="1" dirty="0">
                <a:latin typeface="Pluto Heavy" panose="020B0903020203060204" pitchFamily="34" charset="0"/>
              </a:rPr>
              <a:t>Acts 2: 42-47</a:t>
            </a:r>
            <a:br>
              <a:rPr lang="en-NZ" sz="4800" b="1" dirty="0">
                <a:latin typeface="Pluto Heavy" panose="020B0903020203060204" pitchFamily="34" charset="0"/>
              </a:rPr>
            </a:br>
            <a:r>
              <a:rPr lang="en-NZ" sz="4800" b="1" dirty="0">
                <a:latin typeface="Pluto Heavy" panose="020B0903020203060204" pitchFamily="34" charset="0"/>
              </a:rPr>
              <a:t>1 Peter 2: 19-25</a:t>
            </a:r>
            <a:br>
              <a:rPr lang="en-NZ" sz="4800" b="1" dirty="0">
                <a:latin typeface="Pluto Heavy" panose="020B0903020203060204" pitchFamily="34" charset="0"/>
              </a:rPr>
            </a:br>
            <a:r>
              <a:rPr lang="en-NZ" sz="4800" b="1" dirty="0">
                <a:latin typeface="Pluto Heavy" panose="020B0903020203060204" pitchFamily="34" charset="0"/>
              </a:rPr>
              <a:t>John 10: 1-10</a:t>
            </a:r>
            <a:endParaRPr lang="en-NZ" sz="2200" dirty="0">
              <a:latin typeface="Pluto Heavy" panose="020B090302020306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4" descr="TIMELINE AND BISHOPS | Anglican Diocese of Dunedin">
            <a:extLst>
              <a:ext uri="{FF2B5EF4-FFF2-40B4-BE49-F238E27FC236}">
                <a16:creationId xmlns:a16="http://schemas.microsoft.com/office/drawing/2014/main" id="{115E75C1-A5FA-4F73-4E0D-AF69659A2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362" y="5091866"/>
            <a:ext cx="969754" cy="137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62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D63D3-A0DE-087E-0DBD-2F8D88F5E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5F9E085-D553-5188-6A18-F5185022A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ambs on a hill">
            <a:extLst>
              <a:ext uri="{FF2B5EF4-FFF2-40B4-BE49-F238E27FC236}">
                <a16:creationId xmlns:a16="http://schemas.microsoft.com/office/drawing/2014/main" id="{1D49EEA5-F18B-8B83-BF65-786128EEB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7" r="7867"/>
          <a:stretch/>
        </p:blipFill>
        <p:spPr>
          <a:xfrm flipH="1">
            <a:off x="3523488" y="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693BBF0-6E6D-CC13-F3BA-39124DA51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101EF-93E2-9EBD-79B9-E222134C1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733" y="2769216"/>
            <a:ext cx="8787546" cy="3386949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r>
              <a:rPr lang="en-NZ" b="1" dirty="0">
                <a:latin typeface="Pluto Heavy" panose="020B0903020203060204" pitchFamily="34" charset="0"/>
              </a:rPr>
              <a:t>The Scattered People of the Good Shepherd </a:t>
            </a:r>
            <a:br>
              <a:rPr lang="en-NZ" sz="4800" dirty="0">
                <a:latin typeface="Pluto Heavy" panose="020B0903020203060204" pitchFamily="34" charset="0"/>
              </a:rPr>
            </a:br>
            <a:br>
              <a:rPr lang="en-NZ" sz="4800" dirty="0">
                <a:latin typeface="Pluto Heavy" panose="020B0903020203060204" pitchFamily="34" charset="0"/>
              </a:rPr>
            </a:br>
            <a:r>
              <a:rPr lang="en-NZ" sz="4800" i="1" dirty="0">
                <a:latin typeface="Pluto Heavy" panose="020B0903020203060204" pitchFamily="34" charset="0"/>
              </a:rPr>
              <a:t>We will check in with each other from 9.45 am for any prayer requests.</a:t>
            </a:r>
            <a:br>
              <a:rPr lang="en-NZ" sz="3600" i="1" dirty="0">
                <a:latin typeface="Pluto Heavy" panose="020B0903020203060204" pitchFamily="34" charset="0"/>
              </a:rPr>
            </a:br>
            <a:endParaRPr lang="en-NZ" sz="2200" i="1" dirty="0">
              <a:latin typeface="Pluto Heavy" panose="020B090302020306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DAF23B-BAF5-2E28-918D-144BB1D7A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956DA2-B505-89B6-88D1-3F03C9F3C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red and white shield with white stars and stars&#10;&#10;AI-generated content may be incorrect.">
            <a:extLst>
              <a:ext uri="{FF2B5EF4-FFF2-40B4-BE49-F238E27FC236}">
                <a16:creationId xmlns:a16="http://schemas.microsoft.com/office/drawing/2014/main" id="{BACCB45F-7158-1B1C-7934-4197F90D8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33" y="301785"/>
            <a:ext cx="3041067" cy="156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92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11F8C-DF50-6409-9C08-98E011B81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Crown Him With Many Crowns video">
            <a:hlinkClick r:id="" action="ppaction://media"/>
            <a:extLst>
              <a:ext uri="{FF2B5EF4-FFF2-40B4-BE49-F238E27FC236}">
                <a16:creationId xmlns:a16="http://schemas.microsoft.com/office/drawing/2014/main" id="{1381D533-796E-E795-91EB-756A27BD82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1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he Lord's my Shepherd - Stuart Townend">
            <a:hlinkClick r:id="" action="ppaction://media"/>
            <a:extLst>
              <a:ext uri="{FF2B5EF4-FFF2-40B4-BE49-F238E27FC236}">
                <a16:creationId xmlns:a16="http://schemas.microsoft.com/office/drawing/2014/main" id="{AB8006E3-F289-ED6B-115C-B96360D4BF8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5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217CC-0070-0926-2361-6AB9A5519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562" y="1191333"/>
            <a:ext cx="4361686" cy="15270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40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 individual reflection and contemplation: </a:t>
            </a:r>
            <a:br>
              <a:rPr lang="en-US" sz="40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5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5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382856D-D5D3-CA2C-4176-4D0314DFA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7" y="2212848"/>
            <a:ext cx="5679296" cy="418795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800" b="1" i="1" dirty="0"/>
          </a:p>
          <a:p>
            <a:pPr marL="342900"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What questions are this message and readings asking you?</a:t>
            </a:r>
          </a:p>
          <a:p>
            <a:pPr marL="342900"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What thought struck you most in the message today? </a:t>
            </a:r>
          </a:p>
          <a:p>
            <a:pPr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50828E-1F81-D348-537D-B44569189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r="1087" b="2"/>
          <a:stretch>
            <a:fillRect/>
          </a:stretch>
        </p:blipFill>
        <p:spPr>
          <a:xfrm>
            <a:off x="5818632" y="-1"/>
            <a:ext cx="637336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7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Glorious things of you are spoken">
            <a:hlinkClick r:id="" action="ppaction://media"/>
            <a:extLst>
              <a:ext uri="{FF2B5EF4-FFF2-40B4-BE49-F238E27FC236}">
                <a16:creationId xmlns:a16="http://schemas.microsoft.com/office/drawing/2014/main" id="{C85FAF80-3DFF-F5A6-06E8-32A1AC3EF1B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7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O Lord, hear my prayer">
            <a:hlinkClick r:id="" action="ppaction://media"/>
            <a:extLst>
              <a:ext uri="{FF2B5EF4-FFF2-40B4-BE49-F238E27FC236}">
                <a16:creationId xmlns:a16="http://schemas.microsoft.com/office/drawing/2014/main" id="{7DD6AE6F-4A84-582B-C5E0-1C15268EBAB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6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Guide me O thou great redeemer">
            <a:hlinkClick r:id="" action="ppaction://media"/>
            <a:extLst>
              <a:ext uri="{FF2B5EF4-FFF2-40B4-BE49-F238E27FC236}">
                <a16:creationId xmlns:a16="http://schemas.microsoft.com/office/drawing/2014/main" id="{97F2CA8D-A2CB-0A54-CA27-B0DE5E28D2A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4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EEC54E-5D1E-708A-F5C1-6369FAAD8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13D7EE0-8F85-6E1E-380C-B004CD835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8100AF-6585-6B09-AFA5-528C26E74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mb standing between two sheep close together in field">
            <a:extLst>
              <a:ext uri="{FF2B5EF4-FFF2-40B4-BE49-F238E27FC236}">
                <a16:creationId xmlns:a16="http://schemas.microsoft.com/office/drawing/2014/main" id="{7C88C3BF-6E2F-9451-259D-B5810EBAD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r="17857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5" name="Picture 4" descr="A black background with text and a person with a shepherd and sheep&#10;&#10;AI-generated content may be incorrect.">
            <a:extLst>
              <a:ext uri="{FF2B5EF4-FFF2-40B4-BE49-F238E27FC236}">
                <a16:creationId xmlns:a16="http://schemas.microsoft.com/office/drawing/2014/main" id="{7C01D371-716E-1CC2-5246-DBE2CC363C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59" r="1914" b="2"/>
          <a:stretch>
            <a:fillRect/>
          </a:stretch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9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11733</TotalTime>
  <Words>113</Words>
  <Application>Microsoft Office PowerPoint</Application>
  <PresentationFormat>Widescreen</PresentationFormat>
  <Paragraphs>6</Paragraphs>
  <Slides>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Pluto Heavy</vt:lpstr>
      <vt:lpstr>Office Theme</vt:lpstr>
      <vt:lpstr>            The Scattered People of the Good Shepherd  26 April 2026  Bishop Anne van Gend  Acts 2: 42-47 1 Peter 2: 19-25 John 10: 1-10</vt:lpstr>
      <vt:lpstr>              The Scattered People of the Good Shepherd   We will check in with each other from 9.45 am for any prayer requests. </vt:lpstr>
      <vt:lpstr>PowerPoint Presentation</vt:lpstr>
      <vt:lpstr>PowerPoint Presentation</vt:lpstr>
      <vt:lpstr>For individual reflection and contemplation: 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Scattered People of the Good Shepherd</dc:title>
  <dc:creator>Anne Van Gend</dc:creator>
  <cp:lastModifiedBy>Andrew Metcalfe</cp:lastModifiedBy>
  <cp:revision>119</cp:revision>
  <dcterms:created xsi:type="dcterms:W3CDTF">2022-09-21T00:37:08Z</dcterms:created>
  <dcterms:modified xsi:type="dcterms:W3CDTF">2026-03-29T22:45:33Z</dcterms:modified>
</cp:coreProperties>
</file>