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75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13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344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92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65634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488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620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879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58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3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522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922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189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60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550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41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70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3287C7-FAA7-426D-81F5-3E9CA5ACD79C}" type="datetimeFigureOut">
              <a:rPr lang="en-NZ" smtClean="0"/>
              <a:t>29/08/2025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1361-FDE1-41BF-9EC9-F6D0C4A993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7713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dPrebble_ETeReme_v2 - 5_08_20, 9.47 PM (1)">
            <a:hlinkClick r:id="" action="ppaction://media"/>
            <a:extLst>
              <a:ext uri="{FF2B5EF4-FFF2-40B4-BE49-F238E27FC236}">
                <a16:creationId xmlns:a16="http://schemas.microsoft.com/office/drawing/2014/main" id="{C0FC34F7-394A-4083-9258-E5AD6BC65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1039" y="319278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7859E-1A7B-467A-9481-AC829119111C}"/>
              </a:ext>
            </a:extLst>
          </p:cNvPr>
          <p:cNvSpPr txBox="1"/>
          <p:nvPr/>
        </p:nvSpPr>
        <p:spPr>
          <a:xfrm>
            <a:off x="462013" y="379413"/>
            <a:ext cx="9871344" cy="5626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E te Reme a te Atua, e waha atu nei i te hara o te ao,</a:t>
            </a:r>
            <a:br>
              <a:rPr lang="pt-BR" sz="3600" dirty="0"/>
            </a:br>
            <a:r>
              <a:rPr lang="pt-BR" sz="3600" dirty="0"/>
              <a:t>tohungia mātou.</a:t>
            </a:r>
            <a:br>
              <a:rPr lang="pt-BR" sz="3600" dirty="0"/>
            </a:br>
            <a:r>
              <a:rPr lang="pt-BR" sz="3600" dirty="0"/>
              <a:t>E te Reme a te Atua, </a:t>
            </a:r>
          </a:p>
          <a:p>
            <a:r>
              <a:rPr lang="pt-BR" sz="3600" dirty="0"/>
              <a:t>e waha atu nei i te hara o te ao,</a:t>
            </a:r>
            <a:br>
              <a:rPr lang="pt-BR" sz="3600" dirty="0"/>
            </a:br>
            <a:r>
              <a:rPr lang="pt-BR" sz="3600" dirty="0"/>
              <a:t>tohungia mātou.</a:t>
            </a:r>
            <a:br>
              <a:rPr lang="pt-BR" sz="3600" dirty="0"/>
            </a:br>
            <a:r>
              <a:rPr lang="pt-BR" sz="3600" dirty="0"/>
              <a:t>E te Reme a te Atua, </a:t>
            </a:r>
          </a:p>
          <a:p>
            <a:r>
              <a:rPr lang="pt-BR" sz="3600" dirty="0"/>
              <a:t>e waha atu nei </a:t>
            </a:r>
          </a:p>
          <a:p>
            <a:r>
              <a:rPr lang="pt-BR" sz="3600" dirty="0"/>
              <a:t>i te hara o te ao,</a:t>
            </a:r>
            <a:br>
              <a:rPr lang="pt-BR" sz="3600" dirty="0"/>
            </a:br>
            <a:r>
              <a:rPr lang="pt-BR" sz="3600" dirty="0"/>
              <a:t>tukua mai tōu rangimārie ki a mātou.</a:t>
            </a:r>
            <a:endParaRPr lang="en-NZ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AE675-21AA-43D7-8719-4CA7F5C4F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" b="5512"/>
          <a:stretch>
            <a:fillRect/>
          </a:stretch>
        </p:blipFill>
        <p:spPr>
          <a:xfrm>
            <a:off x="8370159" y="1447799"/>
            <a:ext cx="3680003" cy="38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73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and Sherrell Prebble</dc:creator>
  <cp:lastModifiedBy>Andrew Metcalfe</cp:lastModifiedBy>
  <cp:revision>5</cp:revision>
  <dcterms:created xsi:type="dcterms:W3CDTF">2021-06-04T18:25:05Z</dcterms:created>
  <dcterms:modified xsi:type="dcterms:W3CDTF">2025-08-28T19:38:56Z</dcterms:modified>
</cp:coreProperties>
</file>