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73" r:id="rId4"/>
    <p:sldId id="289" r:id="rId5"/>
    <p:sldId id="263" r:id="rId6"/>
    <p:sldId id="287" r:id="rId7"/>
    <p:sldId id="281" r:id="rId8"/>
    <p:sldId id="291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28/11/2025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9hQ9NoTLx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C3Llc-cxZ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-CY1gb1nSk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4EsaIBMp9c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VoP2PnAVjw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10443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69883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28 December 2025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Bishop Anne van Gend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Isaiah 63: 7-9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Hebrews 2: 10-18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Matthew 2: 13-23</a:t>
            </a:r>
            <a:br>
              <a:rPr lang="en-NZ" sz="4800" b="1" dirty="0">
                <a:latin typeface="Pluto Heavy" panose="020B0903020203060204" pitchFamily="34" charset="0"/>
              </a:rPr>
            </a:b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10443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e Harinui">
            <a:hlinkClick r:id="" action="ppaction://media"/>
            <a:extLst>
              <a:ext uri="{FF2B5EF4-FFF2-40B4-BE49-F238E27FC236}">
                <a16:creationId xmlns:a16="http://schemas.microsoft.com/office/drawing/2014/main" id="{67E47A0C-76D0-EB13-F9DB-32F1AC6A5B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t came upon the midnight clear">
            <a:hlinkClick r:id="" action="ppaction://media"/>
            <a:extLst>
              <a:ext uri="{FF2B5EF4-FFF2-40B4-BE49-F238E27FC236}">
                <a16:creationId xmlns:a16="http://schemas.microsoft.com/office/drawing/2014/main" id="{1091C924-550A-E24F-C195-10C95E504A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C59D-A41A-A00C-86CC-B09D14FA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ere Is Bread Here Is Wine">
            <a:hlinkClick r:id="" action="ppaction://media"/>
            <a:extLst>
              <a:ext uri="{FF2B5EF4-FFF2-40B4-BE49-F238E27FC236}">
                <a16:creationId xmlns:a16="http://schemas.microsoft.com/office/drawing/2014/main" id="{B848CEB0-746D-98E8-6269-4184791527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aste and See | Catholic Communion Hymn | James E. Moore Jr. | Choir with Lyrics | Sunday 7pm Choir">
            <a:hlinkClick r:id="" action="ppaction://media"/>
            <a:extLst>
              <a:ext uri="{FF2B5EF4-FFF2-40B4-BE49-F238E27FC236}">
                <a16:creationId xmlns:a16="http://schemas.microsoft.com/office/drawing/2014/main" id="{7E8A6B7C-22D3-5F0F-C452-776E94FF97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re is a Redeemer">
            <a:hlinkClick r:id="" action="ppaction://media"/>
            <a:extLst>
              <a:ext uri="{FF2B5EF4-FFF2-40B4-BE49-F238E27FC236}">
                <a16:creationId xmlns:a16="http://schemas.microsoft.com/office/drawing/2014/main" id="{2CAB391E-EA6B-E72E-742E-A0A15414BF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C44EE-662D-A46C-5A2E-39124F6F5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786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E3E0B52A-EBBE-4C51-B3EC-75C11AF4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3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</TotalTime>
  <Words>113</Words>
  <Application>Microsoft Office PowerPoint</Application>
  <PresentationFormat>Widescreen</PresentationFormat>
  <Paragraphs>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28 December 2025  Bishop Anne van Gend  Isaiah 63: 7-9 Hebrews 2: 10-18 Matthew 2: 13-23 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108</cp:revision>
  <dcterms:created xsi:type="dcterms:W3CDTF">2022-09-21T00:37:08Z</dcterms:created>
  <dcterms:modified xsi:type="dcterms:W3CDTF">2025-11-27T20:37:37Z</dcterms:modified>
</cp:coreProperties>
</file>