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Helvetica Neue"/>
      <p:regular r:id="rId11"/>
      <p:bold r:id="rId12"/>
      <p:italic r:id="rId13"/>
      <p:boldItalic r:id="rId14"/>
    </p:embeddedFont>
    <p:embeddedFont>
      <p:font typeface="Helvetica Neue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iVk3jwQSOSwOY1DCYxlnDzMjF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Ubuntu-boldItalic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15" Type="http://schemas.openxmlformats.org/officeDocument/2006/relationships/font" Target="fonts/HelveticaNeueLight-regular.fntdata"/><Relationship Id="rId14" Type="http://schemas.openxmlformats.org/officeDocument/2006/relationships/font" Target="fonts/HelveticaNeue-boldItalic.fntdata"/><Relationship Id="rId17" Type="http://schemas.openxmlformats.org/officeDocument/2006/relationships/font" Target="fonts/HelveticaNeueLight-italic.fntdata"/><Relationship Id="rId16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HelveticaNeueLight-boldItalic.fntdata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78575"/>
            <a:ext cx="4785152" cy="23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4249100" y="2420099"/>
            <a:ext cx="3310800" cy="6727500"/>
          </a:xfrm>
          <a:prstGeom prst="rect">
            <a:avLst/>
          </a:prstGeom>
          <a:solidFill>
            <a:srgbClr val="DAEA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21261" l="0" r="0" t="21261"/>
          <a:stretch/>
        </p:blipFill>
        <p:spPr>
          <a:xfrm>
            <a:off x="4249100" y="2525175"/>
            <a:ext cx="3310901" cy="190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/>
          <p:nvPr/>
        </p:nvSpPr>
        <p:spPr>
          <a:xfrm>
            <a:off x="0" y="0"/>
            <a:ext cx="7589100" cy="2525100"/>
          </a:xfrm>
          <a:prstGeom prst="rect">
            <a:avLst/>
          </a:prstGeom>
          <a:solidFill>
            <a:srgbClr val="2B77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75" y="76200"/>
            <a:ext cx="7560000" cy="22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1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FIND MY TRIBE CLUB</a:t>
            </a:r>
            <a:endParaRPr b="1" i="0" sz="4100" u="none" cap="none" strike="noStrik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groups for Tamariki identifying as Neurodivergent. </a:t>
            </a:r>
            <a:b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the opportunity of connection based around a choice of activities.</a:t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demand, high acceptance.</a:t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and try, first session is free</a:t>
            </a:r>
            <a:r>
              <a:rPr b="0" i="1" lang="en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1" sz="2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0" y="8871625"/>
            <a:ext cx="7589100" cy="1820100"/>
          </a:xfrm>
          <a:prstGeom prst="rect">
            <a:avLst/>
          </a:prstGeom>
          <a:solidFill>
            <a:srgbClr val="2B77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95375" y="8995150"/>
            <a:ext cx="7204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Hannah for booking and fees</a:t>
            </a:r>
            <a:endParaRPr b="0" i="0" sz="1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Ph: 021 171 8849 </a:t>
            </a:r>
            <a:endParaRPr b="0" i="0" sz="1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Email: findmytribenz@gmail.com</a:t>
            </a:r>
            <a:endParaRPr b="0" i="0" sz="1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WWW.FINDMYTRIBE.NZ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7895625" y="4586838"/>
            <a:ext cx="3885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My Tribe Club</a:t>
            </a:r>
            <a:endParaRPr b="1" i="0" sz="2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 1 Sessions:</a:t>
            </a:r>
            <a:endParaRPr b="1" i="0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Tuesdays 3:30pm to 4:15pm 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All Saints Church, New Brighton Road</a:t>
            </a:r>
            <a:endParaRPr b="1" i="0" sz="1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-8285800" y="7325300"/>
            <a:ext cx="7589100" cy="2114700"/>
          </a:xfrm>
          <a:prstGeom prst="rect">
            <a:avLst/>
          </a:prstGeom>
          <a:solidFill>
            <a:srgbClr val="DAEA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485900" y="2787025"/>
            <a:ext cx="35790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</a:t>
            </a:r>
            <a:r>
              <a:rPr b="1" lang="en" sz="2400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Crafts</a:t>
            </a:r>
            <a:endParaRPr b="1" sz="2400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</a:t>
            </a:r>
            <a:r>
              <a:rPr b="1" i="0" lang="en" sz="24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4  </a:t>
            </a:r>
            <a:endParaRPr b="1" i="0" sz="2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Our weekly club offers a combination of, tinkering, play &amp; craft based activities.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Activities include: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Lego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variety of board &amp; card games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weekly craft activity 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Tamariki led play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Deconstructing e-waste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Sessions Details:</a:t>
            </a:r>
            <a:endParaRPr b="0" i="0" sz="16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Tuesdays 3:30pm to 4:30pm 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All Saints Church, New Brighton Road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7895625" y="7114400"/>
            <a:ext cx="3350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Activities include:</a:t>
            </a:r>
            <a:endParaRPr b="1" i="0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Lego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variety of board &amp; card games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weekly craft activity 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Deconstruction of e-waste</a:t>
            </a:r>
            <a:endParaRPr b="0" i="0" sz="1400" u="none" cap="none" strike="noStrike">
              <a:solidFill>
                <a:srgbClr val="2B779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5">
            <a:alphaModFix/>
          </a:blip>
          <a:srcRect b="5444" l="23874" r="20421" t="0"/>
          <a:stretch/>
        </p:blipFill>
        <p:spPr>
          <a:xfrm>
            <a:off x="4249100" y="6872075"/>
            <a:ext cx="3310900" cy="19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6">
            <a:alphaModFix/>
          </a:blip>
          <a:srcRect b="10317" l="0" r="0" t="10317"/>
          <a:stretch/>
        </p:blipFill>
        <p:spPr>
          <a:xfrm>
            <a:off x="4249050" y="6622062"/>
            <a:ext cx="3310900" cy="22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-8271250" y="0"/>
            <a:ext cx="75600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41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FIND MY TRIBE</a:t>
            </a:r>
            <a:endParaRPr b="1" i="0" sz="4100" u="none" cap="none" strike="noStrik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My Tribe are social groups for Tamariki identifying as Neurodivergent. Providing the opportunity of connection based around a choice of activities.</a:t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demand, high acceptance.</a:t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and try, first session is free</a:t>
            </a:r>
            <a:r>
              <a:rPr b="0" i="1" lang="en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1" sz="2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2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-4520075" y="4906850"/>
            <a:ext cx="4255200" cy="163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2B77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We've had a makeover</a:t>
            </a:r>
            <a:endParaRPr b="1" i="0" sz="2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B77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Due to feedback from our tribers our weekly club will now offer a combination of play &amp; craft based activities to choose from rather than just 1 main activity.</a:t>
            </a:r>
            <a:endParaRPr b="0" i="0" sz="14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 b="5446" l="23874" r="20421" t="0"/>
          <a:stretch/>
        </p:blipFill>
        <p:spPr>
          <a:xfrm>
            <a:off x="4249100" y="4503638"/>
            <a:ext cx="3310900" cy="19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