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</p:sldIdLst>
  <p:sldSz cx="9601200" cy="12801600" type="A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AA99"/>
    <a:srgbClr val="2B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405"/>
  </p:normalViewPr>
  <p:slideViewPr>
    <p:cSldViewPr snapToGrid="0">
      <p:cViewPr varScale="1">
        <p:scale>
          <a:sx n="68" d="100"/>
          <a:sy n="68" d="100"/>
        </p:scale>
        <p:origin x="3272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3E954-6922-F94A-8383-03ECA953F633}" type="datetimeFigureOut">
              <a:rPr lang="en-US" smtClean="0"/>
              <a:t>8/9/24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D7C44-4070-1047-B177-9087DADD6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683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3E954-6922-F94A-8383-03ECA953F633}" type="datetimeFigureOut">
              <a:rPr lang="en-US" smtClean="0"/>
              <a:t>8/9/24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D7C44-4070-1047-B177-9087DADD6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727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3E954-6922-F94A-8383-03ECA953F633}" type="datetimeFigureOut">
              <a:rPr lang="en-US" smtClean="0"/>
              <a:t>8/9/24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D7C44-4070-1047-B177-9087DADD6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351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3E954-6922-F94A-8383-03ECA953F633}" type="datetimeFigureOut">
              <a:rPr lang="en-US" smtClean="0"/>
              <a:t>8/9/24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D7C44-4070-1047-B177-9087DADD6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23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3E954-6922-F94A-8383-03ECA953F633}" type="datetimeFigureOut">
              <a:rPr lang="en-US" smtClean="0"/>
              <a:t>8/9/24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D7C44-4070-1047-B177-9087DADD6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869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3E954-6922-F94A-8383-03ECA953F633}" type="datetimeFigureOut">
              <a:rPr lang="en-US" smtClean="0"/>
              <a:t>8/9/24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D7C44-4070-1047-B177-9087DADD6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856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3E954-6922-F94A-8383-03ECA953F633}" type="datetimeFigureOut">
              <a:rPr lang="en-US" smtClean="0"/>
              <a:t>8/9/24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D7C44-4070-1047-B177-9087DADD6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454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3E954-6922-F94A-8383-03ECA953F633}" type="datetimeFigureOut">
              <a:rPr lang="en-US" smtClean="0"/>
              <a:t>8/9/24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D7C44-4070-1047-B177-9087DADD6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735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3E954-6922-F94A-8383-03ECA953F633}" type="datetimeFigureOut">
              <a:rPr lang="en-US" smtClean="0"/>
              <a:t>8/9/24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D7C44-4070-1047-B177-9087DADD6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95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3E954-6922-F94A-8383-03ECA953F633}" type="datetimeFigureOut">
              <a:rPr lang="en-US" smtClean="0"/>
              <a:t>8/9/24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D7C44-4070-1047-B177-9087DADD6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479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3E954-6922-F94A-8383-03ECA953F633}" type="datetimeFigureOut">
              <a:rPr lang="en-US" smtClean="0"/>
              <a:t>8/9/24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D7C44-4070-1047-B177-9087DADD6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26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3E954-6922-F94A-8383-03ECA953F633}" type="datetimeFigureOut">
              <a:rPr lang="en-US" smtClean="0"/>
              <a:t>8/9/24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2D7C44-4070-1047-B177-9087DADD6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579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2B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A78E5-0757-2A95-3619-5266F1CF08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90" y="604208"/>
            <a:ext cx="8161020" cy="11541409"/>
          </a:xfrm>
          <a:solidFill>
            <a:srgbClr val="96AA99"/>
          </a:solidFill>
        </p:spPr>
        <p:txBody>
          <a:bodyPr anchor="t"/>
          <a:lstStyle/>
          <a:p>
            <a:r>
              <a:rPr lang="en-US"/>
              <a:t>Uniform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4E081E-0107-30CC-C137-B3DA3C5AC6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1675" y="1649896"/>
            <a:ext cx="5657850" cy="100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1196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</TotalTime>
  <Words>1</Words>
  <Application>Microsoft Macintosh PowerPoint</Application>
  <PresentationFormat>A3 Paper (297x420 mm)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Uniform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Uniform 2024</dc:title>
  <dc:creator>Microsoft Office User</dc:creator>
  <cp:lastModifiedBy>Microsoft Office User</cp:lastModifiedBy>
  <cp:revision>2</cp:revision>
  <cp:lastPrinted>2024-05-02T02:45:11Z</cp:lastPrinted>
  <dcterms:created xsi:type="dcterms:W3CDTF">2024-05-02T02:41:24Z</dcterms:created>
  <dcterms:modified xsi:type="dcterms:W3CDTF">2024-08-09T02:09:09Z</dcterms:modified>
</cp:coreProperties>
</file>