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91" r:id="rId4"/>
    <p:sldId id="294" r:id="rId5"/>
    <p:sldId id="296" r:id="rId6"/>
    <p:sldId id="263" r:id="rId7"/>
    <p:sldId id="295" r:id="rId8"/>
    <p:sldId id="289" r:id="rId9"/>
    <p:sldId id="273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50-6BA4-8697-FC21-F4873412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FFFF2-B388-28A1-4C82-791D5725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513F-456B-B32B-AD39-1A8B9F0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5F058-2D34-DF05-B08E-A97AE8B9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5C6-9F22-D805-6674-61C8BA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4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99C-113D-5D44-C0E2-28BF996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D5AD-CD47-62A8-1180-648E8433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42F9-FF5B-7916-77FC-706086F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121E-D31B-AC6C-EFA2-38482D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FEE0-1467-09E1-E870-87EAE46F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D82-8892-33BB-7C81-794E710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F8265-86E0-6C73-B25E-AE85BD571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D078-05C4-33C0-1A15-FB27A01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282-62E0-108C-4879-6652F3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A528-C703-92D7-8493-6E8DE7A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8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97C-9503-7F0D-3F3B-6E9F4CC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5E84-A2CB-193C-D40B-8CE53B2D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DCE4-3BED-9E87-A957-99E975A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09A8-440E-7FA6-EBF2-859F498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B89C-D215-4196-C5E1-0722B13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3292-69E6-9D12-9E76-982EBDD7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4799-536B-AFCE-6008-C51A0EED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55CA-FF1A-B9DE-B7C6-FF55F40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D7C-9D31-96A2-D13A-B84289C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7FF-53CE-C8B3-A2FE-FCCE521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5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4FD6-D6CE-2BD5-F52A-30365A6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DDB-A293-C8C8-976E-834C6152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523F-643F-46D0-96D2-1F457633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A8E-C2A4-A94B-4A5E-8C28364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3955-BA66-D02C-B6EA-709ECC1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BC92-D1EF-3A60-AA90-0BC32D45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8E6-961E-F9A9-D850-ED64E3F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64BB-295F-A3DA-5134-0A9435BF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0C-C2AE-D4D1-5929-FAB38C56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A138-5D72-5BFE-32C5-68EB982B3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2F5E3-3BAA-83E2-A83E-1296773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8D802-272F-CC8E-6188-957586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77D0-0A78-6054-40EF-B6B7FEC5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0992-CA9D-0459-828F-4D7101C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4B84-D64C-63CE-39BF-701176C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3B2F0-93C4-8827-77FB-593BBD1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94F2-FBBA-295D-1A0F-EF95FCE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1AD3-9BA3-3460-BC71-8FE6E45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4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FCC99-A410-0EDA-A4AA-9AD25E6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9A4B7-7545-E50A-11DB-0CB68C7A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8C5B-1DF2-2C35-321A-27B16CD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0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401-AD21-EB1D-CD8D-04D064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F977-5E3D-DC0C-8117-57E0EFAD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85F5-F3DA-60EA-9E56-01D757B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45F1-7A9F-9961-1E82-7EC42CE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A660-7A3D-790C-C18E-56D6B243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D862E-8BD3-F9B8-91AA-EF528ED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7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5F49-3E75-C5C7-5E01-EAE1354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8934-06C8-5159-1678-927928FB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DB8D-75FF-893A-1C3B-BA58E4E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A9D6-9A94-0AA3-AF45-969AAEA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6CF6-5B4E-90F5-517E-3413A5A4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91E1-99FB-1846-474E-6A1763E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B0D1-784F-4DED-4F28-6024B074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9757-B151-057A-85DD-CAE331AC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7B0-5A24-88B6-C3F4-6BEFCE7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FD8-7388-42BF-9D8A-12A23089C4D4}" type="datetimeFigureOut">
              <a:rPr lang="en-NZ" smtClean="0"/>
              <a:t>4/05/2026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C828-AB5A-71C9-2788-2F3A745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2BFF-C6D2-95CC-3F56-D5F5B324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jKcc8IcxIo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1j_UOKKEP0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yCOEupqFPE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NMOniZZpc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NlmjgMrSwA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iYpwZSmjd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01C35-FB4F-7A92-E5B5-A11A213E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r="19599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A8E8F-7B86-DCA4-73B6-37E570DB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698835"/>
            <a:ext cx="8823893" cy="590021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26 April 2026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Bishop Anne van Gend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Acts 2: 1-21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1 Corinthians 12: 3b-13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John 20: 19-23</a:t>
            </a:r>
            <a:endParaRPr lang="en-NZ" sz="2200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IMELINE AND BISHOPS | Anglican Diocese of Dunedin">
            <a:extLst>
              <a:ext uri="{FF2B5EF4-FFF2-40B4-BE49-F238E27FC236}">
                <a16:creationId xmlns:a16="http://schemas.microsoft.com/office/drawing/2014/main" id="{115E75C1-A5FA-4F73-4E0D-AF69659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62" y="5091866"/>
            <a:ext cx="969754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EC54E-5D1E-708A-F5C1-6369FAA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3D7EE0-8F85-6E1E-380C-B004CD83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100AF-6585-6B09-AFA5-528C26E74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3BF-6E2F-9451-259D-B5810EBA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lack background with text and a person with a shepherd and sheep&#10;&#10;AI-generated content may be incorrect.">
            <a:extLst>
              <a:ext uri="{FF2B5EF4-FFF2-40B4-BE49-F238E27FC236}">
                <a16:creationId xmlns:a16="http://schemas.microsoft.com/office/drawing/2014/main" id="{7C01D371-716E-1CC2-5246-DBE2CC36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" r="1914" b="2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D63D3-A0DE-087E-0DBD-2F8D88F5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F9E085-D553-5188-6A18-F5185022A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9EEA5-F18B-8B83-BF65-786128EE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r="19599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93BBF0-6E6D-CC13-F3BA-39124DA5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101EF-93E2-9EBD-79B9-E222134C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33" y="2769216"/>
            <a:ext cx="8787546" cy="3386949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i="1" dirty="0">
                <a:latin typeface="Pluto Heavy" panose="020B0903020203060204" pitchFamily="34" charset="0"/>
              </a:rPr>
              <a:t>We will check in with each other from 9.45 am for any prayer requests.</a:t>
            </a:r>
            <a:br>
              <a:rPr lang="en-NZ" sz="3600" i="1" dirty="0">
                <a:latin typeface="Pluto Heavy" panose="020B0903020203060204" pitchFamily="34" charset="0"/>
              </a:rPr>
            </a:br>
            <a:endParaRPr lang="en-NZ" sz="2200" i="1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AF23B-BAF5-2E28-918D-144BB1D7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956DA2-B505-89B6-88D1-3F03C9F3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and white shield with white stars and stars&#10;&#10;AI-generated content may be incorrect.">
            <a:extLst>
              <a:ext uri="{FF2B5EF4-FFF2-40B4-BE49-F238E27FC236}">
                <a16:creationId xmlns:a16="http://schemas.microsoft.com/office/drawing/2014/main" id="{BACCB45F-7158-1B1C-7934-4197F90D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" y="301785"/>
            <a:ext cx="3041067" cy="1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1F8C-DF50-6409-9C08-98E011B8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ome Holy Ghost Our Souls Inspire (Tune: Veni, Creator Spiritus-4vv) [with lyrics for congregations]">
            <a:hlinkClick r:id="" action="ppaction://media"/>
            <a:extLst>
              <a:ext uri="{FF2B5EF4-FFF2-40B4-BE49-F238E27FC236}">
                <a16:creationId xmlns:a16="http://schemas.microsoft.com/office/drawing/2014/main" id="{49FCAC4F-68BA-812C-9E68-7B30A941BB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Shine Jesus Shine">
            <a:hlinkClick r:id="" action="ppaction://media"/>
            <a:extLst>
              <a:ext uri="{FF2B5EF4-FFF2-40B4-BE49-F238E27FC236}">
                <a16:creationId xmlns:a16="http://schemas.microsoft.com/office/drawing/2014/main" id="{CC67C66C-A0DA-14E7-29BB-42468A4F97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8AB65-E929-8D97-0E8C-C2418E401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reathe on me Breath of God">
            <a:hlinkClick r:id="" action="ppaction://media"/>
            <a:extLst>
              <a:ext uri="{FF2B5EF4-FFF2-40B4-BE49-F238E27FC236}">
                <a16:creationId xmlns:a16="http://schemas.microsoft.com/office/drawing/2014/main" id="{BC6BEF6E-B39E-82A9-DBC0-4C26AA3B17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17CC-0070-0926-2361-6AB9A551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62" y="1191333"/>
            <a:ext cx="4361686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individual reflection and contemplation: </a:t>
            </a:r>
            <a:b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82856D-D5D3-CA2C-4176-4D0314DF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5679296" cy="41879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questions are this message and readings asking you?</a:t>
            </a:r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thought struck you most in the message today?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828E-1F81-D348-537D-B4456918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87" b="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e belong to God">
            <a:hlinkClick r:id="" action="ppaction://media"/>
            <a:extLst>
              <a:ext uri="{FF2B5EF4-FFF2-40B4-BE49-F238E27FC236}">
                <a16:creationId xmlns:a16="http://schemas.microsoft.com/office/drawing/2014/main" id="{E786ACBB-1FFB-B378-6538-19A38F5DBE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Veni, Sancte Spiritus (Lyric Video)">
            <a:hlinkClick r:id="" action="ppaction://media"/>
            <a:extLst>
              <a:ext uri="{FF2B5EF4-FFF2-40B4-BE49-F238E27FC236}">
                <a16:creationId xmlns:a16="http://schemas.microsoft.com/office/drawing/2014/main" id="{C8F88BB8-D222-3054-C91C-5EB86930C1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God Is Love Let Heaven Adore Him video">
            <a:hlinkClick r:id="" action="ppaction://media"/>
            <a:extLst>
              <a:ext uri="{FF2B5EF4-FFF2-40B4-BE49-F238E27FC236}">
                <a16:creationId xmlns:a16="http://schemas.microsoft.com/office/drawing/2014/main" id="{6BFAABF4-9C54-B104-FDB6-C77DD44B75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11849</TotalTime>
  <Words>113</Words>
  <Application>Microsoft Office PowerPoint</Application>
  <PresentationFormat>Widescreen</PresentationFormat>
  <Paragraphs>6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Pluto Heavy</vt:lpstr>
      <vt:lpstr>Office Theme</vt:lpstr>
      <vt:lpstr>            The Scattered People of the Good Shepherd  26 April 2026  Bishop Anne van Gend  Acts 2: 1-21 1 Corinthians 12: 3b-13 John 20: 19-23</vt:lpstr>
      <vt:lpstr>              The Scattered People of the Good Shepherd   We will check in with each other from 9.45 am for any prayer requests. </vt:lpstr>
      <vt:lpstr>PowerPoint Presentation</vt:lpstr>
      <vt:lpstr>PowerPoint Presentation</vt:lpstr>
      <vt:lpstr>PowerPoint Presentation</vt:lpstr>
      <vt:lpstr>For individual reflection and contemplation: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Scattered People of the Good Shepherd</dc:title>
  <dc:creator>Anne Van Gend</dc:creator>
  <cp:lastModifiedBy>Andrew Metcalfe</cp:lastModifiedBy>
  <cp:revision>120</cp:revision>
  <dcterms:created xsi:type="dcterms:W3CDTF">2022-09-21T00:37:08Z</dcterms:created>
  <dcterms:modified xsi:type="dcterms:W3CDTF">2026-05-03T23:34:39Z</dcterms:modified>
</cp:coreProperties>
</file>