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2a78701165_0_1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2a78701165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a78701165_0_19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2a78701165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a78701165_0_19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2a78701165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2a78701165_0_2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2a78701165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2a78701165_0_1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2a78701165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2a78701165_0_1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2a78701165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a78701165_0_14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a78701165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2a78701165_0_15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2a78701165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a78701165_0_16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2a78701165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2a78701165_0_16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2a78701165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2a78701165_0_17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2a78701165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a78701165_0_18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2a78701165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hyperlink" Target="http://esolonline.tki.org.nz/ESOL-Online/Planning-for-my-students-needs/Professional-support-for-teachers-and-teacher-aides/English-Language-Learning-Progressions#ELLPBooks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hyperlink" Target="http://esolonline.tki.org.nz/ESOL-Online/Student-needs/English-Language-Learning-Progressions-new/Completing-the-ELLP-matrices#primarylistening" TargetMode="External"/><Relationship Id="rId11" Type="http://schemas.openxmlformats.org/officeDocument/2006/relationships/hyperlink" Target="http://esolonline.tki.org.nz/ESOL-Online/Planning-for-my-students-needs/Professional-support-for-teachers-and-teacher-aides/English-Language-Learning-Progressions/Completing-the-ELLP-matrices/Secondary#secondarywriting" TargetMode="External"/><Relationship Id="rId10" Type="http://schemas.openxmlformats.org/officeDocument/2006/relationships/hyperlink" Target="http://esolonline.tki.org.nz/ESOL-Online/Planning-for-my-students-needs/Professional-support-for-teachers-and-teacher-aides/English-Language-Learning-Progressions/Completing-the-ELLP-matrices/Secondary#secondaryreading" TargetMode="External"/><Relationship Id="rId9" Type="http://schemas.openxmlformats.org/officeDocument/2006/relationships/hyperlink" Target="http://esolonline.tki.org.nz/ESOL-Online/Planning-for-my-students-needs/Professional-support-for-teachers-and-teacher-aides/English-Language-Learning-Progressions/Completing-the-ELLP-matrices/Secondary#secondaryspeaking" TargetMode="External"/><Relationship Id="rId5" Type="http://schemas.openxmlformats.org/officeDocument/2006/relationships/hyperlink" Target="http://esolonline.tki.org.nz/ESOL-Online/Student-needs/English-Language-Learning-Progressions-new/Completing-the-ELLP-matrices#primaryspeaking" TargetMode="External"/><Relationship Id="rId6" Type="http://schemas.openxmlformats.org/officeDocument/2006/relationships/hyperlink" Target="http://esolonline.tki.org.nz/ESOL-Online/Student-needs/English-Language-Learning-Progressions-new/Completing-the-ELLP-matrices#primaryreading" TargetMode="External"/><Relationship Id="rId7" Type="http://schemas.openxmlformats.org/officeDocument/2006/relationships/hyperlink" Target="http://esolonline.tki.org.nz/ESOL-Online/Student-needs/English-Language-Learning-Progressions-new/Completing-the-ELLP-matrices#primarywriting" TargetMode="External"/><Relationship Id="rId8" Type="http://schemas.openxmlformats.org/officeDocument/2006/relationships/hyperlink" Target="http://esolonline.tki.org.nz/ESOL-Online/Planning-for-my-students-needs/Professional-support-for-teachers-and-teacher-aides/English-Language-Learning-Progressions/Completing-the-ELLP-matrices/Secondary#secondarylistening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hyperlink" Target="http://esolonline.tki.org.nz/ESOL-Online/Student-needs/English-Language-Learning-Progressions/ELLP-professional-support-module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hyperlink" Target="http://drive.google.com/file/d/1EvHIWhr36e0rQlNxarY-GWYqF6xljsqY/view" TargetMode="External"/><Relationship Id="rId5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hyperlink" Target="http://esolonline.tki.org.nz/content/download/39492/440711/file/How+to+complete+the+matrices.pdf" TargetMode="External"/><Relationship Id="rId5" Type="http://schemas.openxmlformats.org/officeDocument/2006/relationships/hyperlink" Target="http://esolonline.tki.org.nz/content/download/39492/440711/file/How+to+complete+the+matrices.pdf" TargetMode="External"/><Relationship Id="rId6" Type="http://schemas.openxmlformats.org/officeDocument/2006/relationships/hyperlink" Target="http://drive.google.com/file/d/1nmFmEFr3zHD9KPWKW6lrk_pT-SYR-tD7/view" TargetMode="External"/><Relationship Id="rId7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y Messages-01.png" id="99" name="Google Shape;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>
            <a:hlinkClick action="ppaction://hlinkshowjump?jump=nextslide"/>
          </p:cNvPr>
          <p:cNvSpPr/>
          <p:nvPr/>
        </p:nvSpPr>
        <p:spPr>
          <a:xfrm>
            <a:off x="7617000" y="6418500"/>
            <a:ext cx="1527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y Messages-08.png" id="166" name="Google Shape;16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4">
            <a:hlinkClick action="ppaction://hlinkshowjump?jump=nextslide"/>
          </p:cNvPr>
          <p:cNvSpPr/>
          <p:nvPr/>
        </p:nvSpPr>
        <p:spPr>
          <a:xfrm>
            <a:off x="7617000" y="6418500"/>
            <a:ext cx="1527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4">
            <a:hlinkClick action="ppaction://hlinkshowjump?jump=previousslide"/>
          </p:cNvPr>
          <p:cNvSpPr/>
          <p:nvPr/>
        </p:nvSpPr>
        <p:spPr>
          <a:xfrm>
            <a:off x="0" y="6419700"/>
            <a:ext cx="1516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4">
            <a:hlinkClick r:id="rId4"/>
          </p:cNvPr>
          <p:cNvSpPr/>
          <p:nvPr/>
        </p:nvSpPr>
        <p:spPr>
          <a:xfrm>
            <a:off x="4314825" y="1772025"/>
            <a:ext cx="4125000" cy="42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y Messages-09.png" id="174" name="Google Shape;17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5">
            <a:hlinkClick action="ppaction://hlinkshowjump?jump=nextslide"/>
          </p:cNvPr>
          <p:cNvSpPr/>
          <p:nvPr/>
        </p:nvSpPr>
        <p:spPr>
          <a:xfrm>
            <a:off x="7617000" y="6418500"/>
            <a:ext cx="1527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5">
            <a:hlinkClick action="ppaction://hlinkshowjump?jump=previousslide"/>
          </p:cNvPr>
          <p:cNvSpPr/>
          <p:nvPr/>
        </p:nvSpPr>
        <p:spPr>
          <a:xfrm>
            <a:off x="0" y="6419700"/>
            <a:ext cx="1516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5">
            <a:hlinkClick r:id="rId4"/>
          </p:cNvPr>
          <p:cNvSpPr/>
          <p:nvPr/>
        </p:nvSpPr>
        <p:spPr>
          <a:xfrm>
            <a:off x="1080050" y="2850700"/>
            <a:ext cx="1527000" cy="1542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5">
            <a:hlinkClick r:id="rId5"/>
          </p:cNvPr>
          <p:cNvSpPr/>
          <p:nvPr/>
        </p:nvSpPr>
        <p:spPr>
          <a:xfrm>
            <a:off x="2929425" y="2932975"/>
            <a:ext cx="1527000" cy="1542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5">
            <a:hlinkClick r:id="rId6"/>
          </p:cNvPr>
          <p:cNvSpPr/>
          <p:nvPr/>
        </p:nvSpPr>
        <p:spPr>
          <a:xfrm>
            <a:off x="4694650" y="2850700"/>
            <a:ext cx="1527000" cy="1542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5">
            <a:hlinkClick r:id="rId7"/>
          </p:cNvPr>
          <p:cNvSpPr/>
          <p:nvPr/>
        </p:nvSpPr>
        <p:spPr>
          <a:xfrm>
            <a:off x="6544025" y="2850700"/>
            <a:ext cx="1527000" cy="1542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5">
            <a:hlinkClick r:id="rId8"/>
          </p:cNvPr>
          <p:cNvSpPr/>
          <p:nvPr/>
        </p:nvSpPr>
        <p:spPr>
          <a:xfrm>
            <a:off x="1080050" y="4540175"/>
            <a:ext cx="1527000" cy="1542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5">
            <a:hlinkClick r:id="rId9"/>
          </p:cNvPr>
          <p:cNvSpPr/>
          <p:nvPr/>
        </p:nvSpPr>
        <p:spPr>
          <a:xfrm>
            <a:off x="2865850" y="4540175"/>
            <a:ext cx="1527000" cy="1542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5">
            <a:hlinkClick r:id="rId10"/>
          </p:cNvPr>
          <p:cNvSpPr/>
          <p:nvPr/>
        </p:nvSpPr>
        <p:spPr>
          <a:xfrm>
            <a:off x="4694650" y="4540175"/>
            <a:ext cx="1527000" cy="1542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5">
            <a:hlinkClick r:id="rId11"/>
          </p:cNvPr>
          <p:cNvSpPr/>
          <p:nvPr/>
        </p:nvSpPr>
        <p:spPr>
          <a:xfrm>
            <a:off x="6523450" y="4540175"/>
            <a:ext cx="1527000" cy="1542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y Messages-10.png" id="189" name="Google Shape;18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6">
            <a:hlinkClick action="ppaction://hlinkshowjump?jump=previousslide"/>
          </p:cNvPr>
          <p:cNvSpPr/>
          <p:nvPr/>
        </p:nvSpPr>
        <p:spPr>
          <a:xfrm>
            <a:off x="0" y="6419700"/>
            <a:ext cx="1516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6">
            <a:hlinkClick r:id="rId4"/>
          </p:cNvPr>
          <p:cNvSpPr/>
          <p:nvPr/>
        </p:nvSpPr>
        <p:spPr>
          <a:xfrm>
            <a:off x="732400" y="2556775"/>
            <a:ext cx="13317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y Messages-02.png"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>
            <a:hlinkClick action="ppaction://hlinkshowjump?jump=nextslide"/>
          </p:cNvPr>
          <p:cNvSpPr/>
          <p:nvPr/>
        </p:nvSpPr>
        <p:spPr>
          <a:xfrm>
            <a:off x="7617000" y="6418500"/>
            <a:ext cx="1527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6">
            <a:hlinkClick action="ppaction://hlinkshowjump?jump=previousslide"/>
          </p:cNvPr>
          <p:cNvSpPr/>
          <p:nvPr/>
        </p:nvSpPr>
        <p:spPr>
          <a:xfrm>
            <a:off x="0" y="6419700"/>
            <a:ext cx="1516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y Messages-03.png" id="112" name="Google Shape;11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7">
            <a:hlinkClick action="ppaction://hlinkshowjump?jump=nextslide"/>
          </p:cNvPr>
          <p:cNvSpPr/>
          <p:nvPr/>
        </p:nvSpPr>
        <p:spPr>
          <a:xfrm>
            <a:off x="7617000" y="6418500"/>
            <a:ext cx="1527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7">
            <a:hlinkClick action="ppaction://hlinkshowjump?jump=previousslide"/>
          </p:cNvPr>
          <p:cNvSpPr/>
          <p:nvPr/>
        </p:nvSpPr>
        <p:spPr>
          <a:xfrm>
            <a:off x="0" y="6419700"/>
            <a:ext cx="1516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y Messages-04.png" id="119" name="Google Shape;11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8">
            <a:hlinkClick action="ppaction://hlinkshowjump?jump=nextslide"/>
          </p:cNvPr>
          <p:cNvSpPr/>
          <p:nvPr/>
        </p:nvSpPr>
        <p:spPr>
          <a:xfrm>
            <a:off x="7617000" y="6418500"/>
            <a:ext cx="1527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8">
            <a:hlinkClick action="ppaction://hlinkshowjump?jump=previousslide"/>
          </p:cNvPr>
          <p:cNvSpPr/>
          <p:nvPr/>
        </p:nvSpPr>
        <p:spPr>
          <a:xfrm>
            <a:off x="0" y="6419700"/>
            <a:ext cx="1516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y Messages-11.png" id="126" name="Google Shape;12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9">
            <a:hlinkClick action="ppaction://hlinkshowjump?jump=nextslide"/>
          </p:cNvPr>
          <p:cNvSpPr/>
          <p:nvPr/>
        </p:nvSpPr>
        <p:spPr>
          <a:xfrm>
            <a:off x="7617000" y="6418500"/>
            <a:ext cx="1527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9">
            <a:hlinkClick action="ppaction://hlinkshowjump?jump=previousslide"/>
          </p:cNvPr>
          <p:cNvSpPr/>
          <p:nvPr/>
        </p:nvSpPr>
        <p:spPr>
          <a:xfrm>
            <a:off x="0" y="6419700"/>
            <a:ext cx="1516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9" title="BICS and CALP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7225" y="1698550"/>
            <a:ext cx="6350126" cy="357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0">
            <a:hlinkClick action="ppaction://hlinkshowjump?jump=previousslide"/>
          </p:cNvPr>
          <p:cNvSpPr/>
          <p:nvPr/>
        </p:nvSpPr>
        <p:spPr>
          <a:xfrm>
            <a:off x="0" y="6419700"/>
            <a:ext cx="1516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30">
            <a:hlinkClick action="ppaction://hlinkshowjump?jump=nextslide"/>
          </p:cNvPr>
          <p:cNvSpPr/>
          <p:nvPr/>
        </p:nvSpPr>
        <p:spPr>
          <a:xfrm>
            <a:off x="7617000" y="6418500"/>
            <a:ext cx="1527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>
            <a:hlinkClick action="ppaction://hlinkshowjump?jump=nextslide"/>
          </p:cNvPr>
          <p:cNvSpPr/>
          <p:nvPr/>
        </p:nvSpPr>
        <p:spPr>
          <a:xfrm>
            <a:off x="7617000" y="6418500"/>
            <a:ext cx="1527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31">
            <a:hlinkClick action="ppaction://hlinkshowjump?jump=previousslide"/>
          </p:cNvPr>
          <p:cNvSpPr/>
          <p:nvPr/>
        </p:nvSpPr>
        <p:spPr>
          <a:xfrm>
            <a:off x="0" y="6419700"/>
            <a:ext cx="1516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Key Messages-06.png" id="143" name="Google Shape;14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1">
            <a:hlinkClick action="ppaction://hlinkshowjump?jump=previousslide"/>
          </p:cNvPr>
          <p:cNvSpPr/>
          <p:nvPr/>
        </p:nvSpPr>
        <p:spPr>
          <a:xfrm>
            <a:off x="0" y="6419700"/>
            <a:ext cx="1516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31">
            <a:hlinkClick action="ppaction://hlinkshowjump?jump=nextslide"/>
          </p:cNvPr>
          <p:cNvSpPr/>
          <p:nvPr/>
        </p:nvSpPr>
        <p:spPr>
          <a:xfrm>
            <a:off x="7617000" y="6418500"/>
            <a:ext cx="1527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y Messages-07.png" id="150" name="Google Shape;1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2">
            <a:hlinkClick action="ppaction://hlinkshowjump?jump=nextslide"/>
          </p:cNvPr>
          <p:cNvSpPr/>
          <p:nvPr/>
        </p:nvSpPr>
        <p:spPr>
          <a:xfrm>
            <a:off x="7617000" y="6418500"/>
            <a:ext cx="1527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2">
            <a:hlinkClick action="ppaction://hlinkshowjump?jump=previousslide"/>
          </p:cNvPr>
          <p:cNvSpPr/>
          <p:nvPr/>
        </p:nvSpPr>
        <p:spPr>
          <a:xfrm>
            <a:off x="0" y="6419700"/>
            <a:ext cx="1516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32">
            <a:hlinkClick r:id="rId4"/>
          </p:cNvPr>
          <p:cNvSpPr txBox="1"/>
          <p:nvPr/>
        </p:nvSpPr>
        <p:spPr>
          <a:xfrm>
            <a:off x="1500275" y="5764575"/>
            <a:ext cx="8952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                </a:t>
            </a:r>
            <a:endParaRPr/>
          </a:p>
        </p:txBody>
      </p:sp>
      <p:pic>
        <p:nvPicPr>
          <p:cNvPr id="154" name="Google Shape;154;p32" title="Essential Understandings ELLP FINAL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50288" y="1601700"/>
            <a:ext cx="6350400" cy="357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y Messages-12.png" id="159" name="Google Shape;15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3">
            <a:hlinkClick action="ppaction://hlinkshowjump?jump=nextslide"/>
          </p:cNvPr>
          <p:cNvSpPr/>
          <p:nvPr/>
        </p:nvSpPr>
        <p:spPr>
          <a:xfrm>
            <a:off x="7617000" y="6418500"/>
            <a:ext cx="1527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33">
            <a:hlinkClick action="ppaction://hlinkshowjump?jump=previousslide"/>
          </p:cNvPr>
          <p:cNvSpPr/>
          <p:nvPr/>
        </p:nvSpPr>
        <p:spPr>
          <a:xfrm>
            <a:off x="0" y="6419700"/>
            <a:ext cx="1516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