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2" r:id="rId2"/>
    <p:sldId id="262" r:id="rId3"/>
    <p:sldId id="288" r:id="rId4"/>
    <p:sldId id="289" r:id="rId5"/>
    <p:sldId id="274" r:id="rId6"/>
    <p:sldId id="264" r:id="rId7"/>
    <p:sldId id="260" r:id="rId8"/>
    <p:sldId id="261" r:id="rId9"/>
    <p:sldId id="268" r:id="rId10"/>
    <p:sldId id="269" r:id="rId11"/>
    <p:sldId id="270" r:id="rId12"/>
    <p:sldId id="271" r:id="rId13"/>
    <p:sldId id="272" r:id="rId14"/>
    <p:sldId id="267" r:id="rId15"/>
    <p:sldId id="273" r:id="rId16"/>
    <p:sldId id="301" r:id="rId17"/>
    <p:sldId id="290" r:id="rId18"/>
    <p:sldId id="263" r:id="rId19"/>
    <p:sldId id="314" r:id="rId20"/>
    <p:sldId id="310" r:id="rId21"/>
    <p:sldId id="279" r:id="rId22"/>
    <p:sldId id="313" r:id="rId23"/>
    <p:sldId id="311" r:id="rId24"/>
    <p:sldId id="312" r:id="rId25"/>
    <p:sldId id="278" r:id="rId26"/>
    <p:sldId id="303" r:id="rId27"/>
    <p:sldId id="280" r:id="rId28"/>
    <p:sldId id="315" r:id="rId29"/>
    <p:sldId id="316" r:id="rId30"/>
    <p:sldId id="282" r:id="rId31"/>
    <p:sldId id="281" r:id="rId32"/>
    <p:sldId id="294" r:id="rId33"/>
    <p:sldId id="295" r:id="rId34"/>
    <p:sldId id="296" r:id="rId35"/>
    <p:sldId id="285" r:id="rId36"/>
    <p:sldId id="308" r:id="rId37"/>
    <p:sldId id="309" r:id="rId38"/>
    <p:sldId id="304" r:id="rId39"/>
    <p:sldId id="307" r:id="rId40"/>
    <p:sldId id="306" r:id="rId41"/>
    <p:sldId id="284" r:id="rId42"/>
    <p:sldId id="297" r:id="rId43"/>
    <p:sldId id="302" r:id="rId44"/>
    <p:sldId id="298" r:id="rId45"/>
    <p:sldId id="299" r:id="rId46"/>
    <p:sldId id="283" r:id="rId47"/>
    <p:sldId id="287" r:id="rId48"/>
    <p:sldId id="257" r:id="rId49"/>
    <p:sldId id="275" r:id="rId50"/>
    <p:sldId id="276" r:id="rId51"/>
    <p:sldId id="277" r:id="rId52"/>
    <p:sldId id="256" r:id="rId53"/>
    <p:sldId id="291" r:id="rId54"/>
    <p:sldId id="258" r:id="rId55"/>
    <p:sldId id="25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CE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69E0C2-7DAF-B184-8BAF-23550ECC5DF8}" v="2" dt="2023-10-12T01:55:04.836"/>
    <p1510:client id="{2C883479-D620-0699-4458-999EB9D43422}" v="119" dt="2023-10-11T21:56:11.050"/>
    <p1510:client id="{3951542A-60C9-9F4B-4084-8BDEF6D23714}" v="51" dt="2023-10-11T07:19:57.745"/>
    <p1510:client id="{3A1CD327-8123-BE9C-BCC2-01482455D973}" v="10" dt="2023-10-11T05:23:20.037"/>
    <p1510:client id="{4772AA6C-3BCC-FBA4-902B-EF5499CF52E3}" v="9" dt="2023-10-11T22:57:27.359"/>
    <p1510:client id="{51E591CF-EF09-7CE1-DED6-C4BD96A0172E}" v="1" dt="2023-10-11T21:43:17.409"/>
    <p1510:client id="{528CADC0-B16F-4AE9-BB48-203383D67F02}" v="253" dt="2023-10-12T03:55:56.222"/>
    <p1510:client id="{6B253B60-A6E4-A266-58C7-FB5BF9A4582B}" v="1109" dt="2023-10-11T20:34:15.380"/>
    <p1510:client id="{800B01EE-7A99-ACD3-1F1C-8EB0C592CDFF}" v="1" dt="2023-10-12T02:09:11.084"/>
    <p1510:client id="{930D36E6-E22B-13A5-2CD9-590DC85CC8AB}" v="399" dt="2023-10-11T07:16:11.013"/>
    <p1510:client id="{AF81F0DE-5DC7-D20A-86AF-D900C3A31C4B}" v="21" dt="2023-10-11T21:21:53.802"/>
    <p1510:client id="{B9002434-A6F9-534F-BA61-7CF8FDE7C81E}" v="2290" dt="2023-10-11T22:49:30.852"/>
    <p1510:client id="{B99C1F74-53AD-5638-547E-3B78F7DB5936}" v="14" dt="2023-10-11T21:40:25"/>
    <p1510:client id="{C7E08073-B9FF-151E-A287-9E82894E6E30}" v="3296" dt="2023-10-12T04:10:57.363"/>
    <p1510:client id="{DECE743B-0404-B83C-27DF-8ADABC3ADEB7}" v="2085" dt="2023-10-11T21:49:55.424"/>
    <p1510:client id="{E2EE1463-7C64-9AB6-D5D6-F0297F1C2FC5}" v="421" dt="2023-10-12T03:56:02.436"/>
    <p1510:client id="{FC080424-CEDF-A5EC-0E21-D279EA42068C}" v="2012" dt="2023-10-11T09:37:15.2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18B2B6-00FB-41BA-B88E-CD49AAF9FD2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408599EB-260D-4BC1-80A6-CF733E19D143}">
      <dgm:prSet phldrT="[Text]" phldr="0"/>
      <dgm:spPr/>
      <dgm:t>
        <a:bodyPr/>
        <a:lstStyle/>
        <a:p>
          <a:pPr rtl="0"/>
          <a:r>
            <a:rPr lang="en-US">
              <a:latin typeface="Calibri Light" panose="020F0302020204030204"/>
            </a:rPr>
            <a:t>Nature of History</a:t>
          </a:r>
          <a:endParaRPr lang="en-US"/>
        </a:p>
      </dgm:t>
    </dgm:pt>
    <dgm:pt modelId="{E707DD08-14FE-45A4-924C-D7A3CBC5F64F}" type="parTrans" cxnId="{86E67C19-E237-43C3-944B-BFB0EF67DE86}">
      <dgm:prSet/>
      <dgm:spPr/>
      <dgm:t>
        <a:bodyPr/>
        <a:lstStyle/>
        <a:p>
          <a:endParaRPr lang="en-US"/>
        </a:p>
      </dgm:t>
    </dgm:pt>
    <dgm:pt modelId="{ADE2DAF0-F0A3-4BF4-ACD3-6C97E8EACBD5}" type="sibTrans" cxnId="{86E67C19-E237-43C3-944B-BFB0EF67DE86}">
      <dgm:prSet/>
      <dgm:spPr/>
      <dgm:t>
        <a:bodyPr/>
        <a:lstStyle/>
        <a:p>
          <a:endParaRPr lang="en-US"/>
        </a:p>
      </dgm:t>
    </dgm:pt>
    <dgm:pt modelId="{18885F9D-2984-4B1B-A8C9-D5C4F980D2AF}">
      <dgm:prSet phldrT="[Text]"/>
      <dgm:spPr/>
      <dgm:t>
        <a:bodyPr/>
        <a:lstStyle/>
        <a:p>
          <a:pPr rtl="0"/>
          <a:r>
            <a:rPr lang="en-US">
              <a:latin typeface="Calibri Light" panose="020F0302020204030204"/>
            </a:rPr>
            <a:t>Narratives are constructed</a:t>
          </a:r>
          <a:endParaRPr lang="en-US"/>
        </a:p>
      </dgm:t>
    </dgm:pt>
    <dgm:pt modelId="{40A07554-1C87-4769-ACC5-1FC87328E2A4}" type="parTrans" cxnId="{D06B93DE-B52B-46A1-8404-9FC818516F17}">
      <dgm:prSet/>
      <dgm:spPr/>
      <dgm:t>
        <a:bodyPr/>
        <a:lstStyle/>
        <a:p>
          <a:endParaRPr lang="en-US"/>
        </a:p>
      </dgm:t>
    </dgm:pt>
    <dgm:pt modelId="{D87E1CE6-7DD6-4AAE-9A0A-5FCF3D128E25}" type="sibTrans" cxnId="{D06B93DE-B52B-46A1-8404-9FC818516F17}">
      <dgm:prSet/>
      <dgm:spPr/>
      <dgm:t>
        <a:bodyPr/>
        <a:lstStyle/>
        <a:p>
          <a:endParaRPr lang="en-US"/>
        </a:p>
      </dgm:t>
    </dgm:pt>
    <dgm:pt modelId="{F8A1CEDD-809F-4164-984C-CB0963AF113B}">
      <dgm:prSet phldrT="[Text]" phldr="0"/>
      <dgm:spPr/>
      <dgm:t>
        <a:bodyPr/>
        <a:lstStyle/>
        <a:p>
          <a:pPr rtl="0"/>
          <a:r>
            <a:rPr lang="en-US">
              <a:latin typeface="Calibri Light" panose="020F0302020204030204"/>
            </a:rPr>
            <a:t>Narratives are contested</a:t>
          </a:r>
          <a:endParaRPr lang="en-US"/>
        </a:p>
      </dgm:t>
    </dgm:pt>
    <dgm:pt modelId="{D3E5F08D-38BF-48D4-A182-AB8F1A734C47}" type="parTrans" cxnId="{05EF23C4-E15D-427B-89A2-3B45260493D4}">
      <dgm:prSet/>
      <dgm:spPr/>
      <dgm:t>
        <a:bodyPr/>
        <a:lstStyle/>
        <a:p>
          <a:endParaRPr lang="en-US"/>
        </a:p>
      </dgm:t>
    </dgm:pt>
    <dgm:pt modelId="{E1BF0811-0B51-4DF2-B498-27E2124E2EDE}" type="sibTrans" cxnId="{05EF23C4-E15D-427B-89A2-3B45260493D4}">
      <dgm:prSet/>
      <dgm:spPr/>
      <dgm:t>
        <a:bodyPr/>
        <a:lstStyle/>
        <a:p>
          <a:endParaRPr lang="en-US"/>
        </a:p>
      </dgm:t>
    </dgm:pt>
    <dgm:pt modelId="{5E0CBF78-A922-485A-8E33-29DFB66B0706}">
      <dgm:prSet phldrT="[Text]" phldr="0"/>
      <dgm:spPr/>
      <dgm:t>
        <a:bodyPr/>
        <a:lstStyle/>
        <a:p>
          <a:pPr rtl="0"/>
          <a:r>
            <a:rPr lang="en-US">
              <a:latin typeface="Calibri Light" panose="020F0302020204030204"/>
            </a:rPr>
            <a:t>Historical Knowledge</a:t>
          </a:r>
          <a:endParaRPr lang="en-US"/>
        </a:p>
      </dgm:t>
    </dgm:pt>
    <dgm:pt modelId="{FCE53A9E-1FAF-4636-9E24-2EFB0515B5CA}" type="parTrans" cxnId="{AC93C4EE-AD3F-41A6-AB8E-989FE3E2F233}">
      <dgm:prSet/>
      <dgm:spPr/>
      <dgm:t>
        <a:bodyPr/>
        <a:lstStyle/>
        <a:p>
          <a:endParaRPr lang="en-US"/>
        </a:p>
      </dgm:t>
    </dgm:pt>
    <dgm:pt modelId="{82A5CE63-98D7-4DAB-BCE9-59167940BAED}" type="sibTrans" cxnId="{AC93C4EE-AD3F-41A6-AB8E-989FE3E2F233}">
      <dgm:prSet/>
      <dgm:spPr/>
      <dgm:t>
        <a:bodyPr/>
        <a:lstStyle/>
        <a:p>
          <a:endParaRPr lang="en-US"/>
        </a:p>
      </dgm:t>
    </dgm:pt>
    <dgm:pt modelId="{AF2E0247-CD6F-4458-936A-D89B2A4DCBA1}">
      <dgm:prSet phldr="0"/>
      <dgm:spPr/>
      <dgm:t>
        <a:bodyPr/>
        <a:lstStyle/>
        <a:p>
          <a:pPr rtl="0"/>
          <a:r>
            <a:rPr lang="en-US">
              <a:latin typeface="Calibri Light" panose="020F0302020204030204"/>
            </a:rPr>
            <a:t>Power Relationships</a:t>
          </a:r>
        </a:p>
      </dgm:t>
    </dgm:pt>
    <dgm:pt modelId="{1E57E8E2-F10B-4609-B0D1-B9751930B011}" type="parTrans" cxnId="{D5878CD9-A7EC-499B-AE5A-94EECA43FF80}">
      <dgm:prSet/>
      <dgm:spPr/>
    </dgm:pt>
    <dgm:pt modelId="{8B2C2571-BE57-4B24-87D6-AD4D34BFD1D8}" type="sibTrans" cxnId="{D5878CD9-A7EC-499B-AE5A-94EECA43FF80}">
      <dgm:prSet/>
      <dgm:spPr/>
    </dgm:pt>
    <dgm:pt modelId="{7721A039-66CF-4F7B-B731-E013E3756275}">
      <dgm:prSet phldr="0"/>
      <dgm:spPr/>
      <dgm:t>
        <a:bodyPr/>
        <a:lstStyle/>
        <a:p>
          <a:pPr rtl="0"/>
          <a:r>
            <a:rPr lang="en-US">
              <a:latin typeface="Calibri Light" panose="020F0302020204030204"/>
            </a:rPr>
            <a:t>Place</a:t>
          </a:r>
        </a:p>
      </dgm:t>
    </dgm:pt>
    <dgm:pt modelId="{8F953813-456C-4CC9-828E-EAA0A74BF606}" type="parTrans" cxnId="{732A42F8-AE01-4054-A668-C22DD89C2348}">
      <dgm:prSet/>
      <dgm:spPr/>
    </dgm:pt>
    <dgm:pt modelId="{D8B1ACB7-550A-4347-9817-2DCE5021A285}" type="sibTrans" cxnId="{732A42F8-AE01-4054-A668-C22DD89C2348}">
      <dgm:prSet/>
      <dgm:spPr/>
    </dgm:pt>
    <dgm:pt modelId="{1C401276-DBD4-4B91-8E2A-2938FD9A5BAA}">
      <dgm:prSet phldr="0"/>
      <dgm:spPr/>
      <dgm:t>
        <a:bodyPr/>
        <a:lstStyle/>
        <a:p>
          <a:pPr rtl="0"/>
          <a:r>
            <a:rPr lang="en-US">
              <a:latin typeface="Calibri Light" panose="020F0302020204030204"/>
            </a:rPr>
            <a:t>Identity </a:t>
          </a:r>
        </a:p>
      </dgm:t>
    </dgm:pt>
    <dgm:pt modelId="{DEE95A4E-0C6E-4117-999E-E8B4F1B7B134}" type="parTrans" cxnId="{84A4CEB6-5580-45DF-8EC8-8F8E8E84CAB6}">
      <dgm:prSet/>
      <dgm:spPr/>
    </dgm:pt>
    <dgm:pt modelId="{BB641E8C-8C4B-4CAD-BCB7-75BE486BC3B6}" type="sibTrans" cxnId="{84A4CEB6-5580-45DF-8EC8-8F8E8E84CAB6}">
      <dgm:prSet/>
      <dgm:spPr/>
    </dgm:pt>
    <dgm:pt modelId="{F7DAA4C9-C6E7-4BCF-ABD9-39C1AB2088B6}" type="pres">
      <dgm:prSet presAssocID="{BF18B2B6-00FB-41BA-B88E-CD49AAF9FD2F}" presName="hierChild1" presStyleCnt="0">
        <dgm:presLayoutVars>
          <dgm:orgChart val="1"/>
          <dgm:chPref val="1"/>
          <dgm:dir/>
          <dgm:animOne val="branch"/>
          <dgm:animLvl val="lvl"/>
          <dgm:resizeHandles/>
        </dgm:presLayoutVars>
      </dgm:prSet>
      <dgm:spPr/>
    </dgm:pt>
    <dgm:pt modelId="{439D1F12-C3A1-4FC5-834E-DC40990FC0DF}" type="pres">
      <dgm:prSet presAssocID="{408599EB-260D-4BC1-80A6-CF733E19D143}" presName="hierRoot1" presStyleCnt="0">
        <dgm:presLayoutVars>
          <dgm:hierBranch val="init"/>
        </dgm:presLayoutVars>
      </dgm:prSet>
      <dgm:spPr/>
    </dgm:pt>
    <dgm:pt modelId="{7BEDEBA4-255B-46B8-A677-133641D76625}" type="pres">
      <dgm:prSet presAssocID="{408599EB-260D-4BC1-80A6-CF733E19D143}" presName="rootComposite1" presStyleCnt="0"/>
      <dgm:spPr/>
    </dgm:pt>
    <dgm:pt modelId="{C7D1A0DE-909F-4B61-8FE3-574FC9C7E6C8}" type="pres">
      <dgm:prSet presAssocID="{408599EB-260D-4BC1-80A6-CF733E19D143}" presName="rootText1" presStyleLbl="node0" presStyleIdx="0" presStyleCnt="2">
        <dgm:presLayoutVars>
          <dgm:chPref val="3"/>
        </dgm:presLayoutVars>
      </dgm:prSet>
      <dgm:spPr/>
    </dgm:pt>
    <dgm:pt modelId="{33018E5B-D254-48AB-8F07-E6671A443A84}" type="pres">
      <dgm:prSet presAssocID="{408599EB-260D-4BC1-80A6-CF733E19D143}" presName="rootConnector1" presStyleLbl="node1" presStyleIdx="0" presStyleCnt="0"/>
      <dgm:spPr/>
    </dgm:pt>
    <dgm:pt modelId="{99E20C9F-E19F-4689-A97A-7B1ACB8A3687}" type="pres">
      <dgm:prSet presAssocID="{408599EB-260D-4BC1-80A6-CF733E19D143}" presName="hierChild2" presStyleCnt="0"/>
      <dgm:spPr/>
    </dgm:pt>
    <dgm:pt modelId="{903A25B3-8837-40E1-8C17-043C7DF57AB7}" type="pres">
      <dgm:prSet presAssocID="{40A07554-1C87-4769-ACC5-1FC87328E2A4}" presName="Name37" presStyleLbl="parChTrans1D2" presStyleIdx="0" presStyleCnt="5"/>
      <dgm:spPr/>
    </dgm:pt>
    <dgm:pt modelId="{CA98009A-47D5-4640-9270-86453C8D6D1C}" type="pres">
      <dgm:prSet presAssocID="{18885F9D-2984-4B1B-A8C9-D5C4F980D2AF}" presName="hierRoot2" presStyleCnt="0">
        <dgm:presLayoutVars>
          <dgm:hierBranch val="init"/>
        </dgm:presLayoutVars>
      </dgm:prSet>
      <dgm:spPr/>
    </dgm:pt>
    <dgm:pt modelId="{43C722A6-F0E5-4F8A-B473-7EB58EC6C482}" type="pres">
      <dgm:prSet presAssocID="{18885F9D-2984-4B1B-A8C9-D5C4F980D2AF}" presName="rootComposite" presStyleCnt="0"/>
      <dgm:spPr/>
    </dgm:pt>
    <dgm:pt modelId="{1F1510EB-1819-4374-B97C-D99E2C39B145}" type="pres">
      <dgm:prSet presAssocID="{18885F9D-2984-4B1B-A8C9-D5C4F980D2AF}" presName="rootText" presStyleLbl="node2" presStyleIdx="0" presStyleCnt="5">
        <dgm:presLayoutVars>
          <dgm:chPref val="3"/>
        </dgm:presLayoutVars>
      </dgm:prSet>
      <dgm:spPr/>
    </dgm:pt>
    <dgm:pt modelId="{172A0C5C-3FE7-4AE4-90B2-7A0D788B1E27}" type="pres">
      <dgm:prSet presAssocID="{18885F9D-2984-4B1B-A8C9-D5C4F980D2AF}" presName="rootConnector" presStyleLbl="node2" presStyleIdx="0" presStyleCnt="5"/>
      <dgm:spPr/>
    </dgm:pt>
    <dgm:pt modelId="{371CBCEC-962A-428E-98F3-E05DAF768A4E}" type="pres">
      <dgm:prSet presAssocID="{18885F9D-2984-4B1B-A8C9-D5C4F980D2AF}" presName="hierChild4" presStyleCnt="0"/>
      <dgm:spPr/>
    </dgm:pt>
    <dgm:pt modelId="{E02BC5A2-3820-40A5-B8B5-A768FE02B549}" type="pres">
      <dgm:prSet presAssocID="{18885F9D-2984-4B1B-A8C9-D5C4F980D2AF}" presName="hierChild5" presStyleCnt="0"/>
      <dgm:spPr/>
    </dgm:pt>
    <dgm:pt modelId="{D661C0AD-529E-4215-8CD6-EE09DD3FA9B0}" type="pres">
      <dgm:prSet presAssocID="{D3E5F08D-38BF-48D4-A182-AB8F1A734C47}" presName="Name37" presStyleLbl="parChTrans1D2" presStyleIdx="1" presStyleCnt="5"/>
      <dgm:spPr/>
    </dgm:pt>
    <dgm:pt modelId="{F402E212-1682-47E1-B23A-D9FC3F4433E1}" type="pres">
      <dgm:prSet presAssocID="{F8A1CEDD-809F-4164-984C-CB0963AF113B}" presName="hierRoot2" presStyleCnt="0">
        <dgm:presLayoutVars>
          <dgm:hierBranch val="init"/>
        </dgm:presLayoutVars>
      </dgm:prSet>
      <dgm:spPr/>
    </dgm:pt>
    <dgm:pt modelId="{2E999F8A-0E5B-42D4-8843-7725B11FEDB5}" type="pres">
      <dgm:prSet presAssocID="{F8A1CEDD-809F-4164-984C-CB0963AF113B}" presName="rootComposite" presStyleCnt="0"/>
      <dgm:spPr/>
    </dgm:pt>
    <dgm:pt modelId="{A9AB67F3-5B23-4738-A924-0E69B405274F}" type="pres">
      <dgm:prSet presAssocID="{F8A1CEDD-809F-4164-984C-CB0963AF113B}" presName="rootText" presStyleLbl="node2" presStyleIdx="1" presStyleCnt="5">
        <dgm:presLayoutVars>
          <dgm:chPref val="3"/>
        </dgm:presLayoutVars>
      </dgm:prSet>
      <dgm:spPr/>
    </dgm:pt>
    <dgm:pt modelId="{049D067E-8E88-4594-84AE-5A6FA17C17E6}" type="pres">
      <dgm:prSet presAssocID="{F8A1CEDD-809F-4164-984C-CB0963AF113B}" presName="rootConnector" presStyleLbl="node2" presStyleIdx="1" presStyleCnt="5"/>
      <dgm:spPr/>
    </dgm:pt>
    <dgm:pt modelId="{13BD911B-03E3-400F-892B-7D4BCEFBC099}" type="pres">
      <dgm:prSet presAssocID="{F8A1CEDD-809F-4164-984C-CB0963AF113B}" presName="hierChild4" presStyleCnt="0"/>
      <dgm:spPr/>
    </dgm:pt>
    <dgm:pt modelId="{6CE6D6F5-0174-4F7D-BC2A-B1097D63E126}" type="pres">
      <dgm:prSet presAssocID="{F8A1CEDD-809F-4164-984C-CB0963AF113B}" presName="hierChild5" presStyleCnt="0"/>
      <dgm:spPr/>
    </dgm:pt>
    <dgm:pt modelId="{C585787A-64A4-4131-9CB8-E2235AD1C9E5}" type="pres">
      <dgm:prSet presAssocID="{408599EB-260D-4BC1-80A6-CF733E19D143}" presName="hierChild3" presStyleCnt="0"/>
      <dgm:spPr/>
    </dgm:pt>
    <dgm:pt modelId="{DF8D6C2F-DB73-4D76-9599-01780EC23F76}" type="pres">
      <dgm:prSet presAssocID="{5E0CBF78-A922-485A-8E33-29DFB66B0706}" presName="hierRoot1" presStyleCnt="0">
        <dgm:presLayoutVars>
          <dgm:hierBranch val="init"/>
        </dgm:presLayoutVars>
      </dgm:prSet>
      <dgm:spPr/>
    </dgm:pt>
    <dgm:pt modelId="{CD208AA1-7B7D-40CA-8A52-ED468F3E86EF}" type="pres">
      <dgm:prSet presAssocID="{5E0CBF78-A922-485A-8E33-29DFB66B0706}" presName="rootComposite1" presStyleCnt="0"/>
      <dgm:spPr/>
    </dgm:pt>
    <dgm:pt modelId="{45877A30-7707-4FD0-97C5-4D43AFF2E14A}" type="pres">
      <dgm:prSet presAssocID="{5E0CBF78-A922-485A-8E33-29DFB66B0706}" presName="rootText1" presStyleLbl="node0" presStyleIdx="1" presStyleCnt="2">
        <dgm:presLayoutVars>
          <dgm:chPref val="3"/>
        </dgm:presLayoutVars>
      </dgm:prSet>
      <dgm:spPr/>
    </dgm:pt>
    <dgm:pt modelId="{1AE718D6-9E96-4329-BB4A-0289B1F3DEA2}" type="pres">
      <dgm:prSet presAssocID="{5E0CBF78-A922-485A-8E33-29DFB66B0706}" presName="rootConnector1" presStyleLbl="node1" presStyleIdx="0" presStyleCnt="0"/>
      <dgm:spPr/>
    </dgm:pt>
    <dgm:pt modelId="{C763AA98-5829-43D1-92EC-DD684E4F3B80}" type="pres">
      <dgm:prSet presAssocID="{5E0CBF78-A922-485A-8E33-29DFB66B0706}" presName="hierChild2" presStyleCnt="0"/>
      <dgm:spPr/>
    </dgm:pt>
    <dgm:pt modelId="{DE86A034-761A-49FA-A873-E43FFA0106DD}" type="pres">
      <dgm:prSet presAssocID="{1E57E8E2-F10B-4609-B0D1-B9751930B011}" presName="Name37" presStyleLbl="parChTrans1D2" presStyleIdx="2" presStyleCnt="5"/>
      <dgm:spPr/>
    </dgm:pt>
    <dgm:pt modelId="{D0FFADA5-5B7A-427A-94FC-2D5D2C0B1944}" type="pres">
      <dgm:prSet presAssocID="{AF2E0247-CD6F-4458-936A-D89B2A4DCBA1}" presName="hierRoot2" presStyleCnt="0">
        <dgm:presLayoutVars>
          <dgm:hierBranch val="init"/>
        </dgm:presLayoutVars>
      </dgm:prSet>
      <dgm:spPr/>
    </dgm:pt>
    <dgm:pt modelId="{778D4D15-1B23-4CE6-8A29-1A4135D9FF5C}" type="pres">
      <dgm:prSet presAssocID="{AF2E0247-CD6F-4458-936A-D89B2A4DCBA1}" presName="rootComposite" presStyleCnt="0"/>
      <dgm:spPr/>
    </dgm:pt>
    <dgm:pt modelId="{5A98433C-5336-4968-9925-778BFA201AC6}" type="pres">
      <dgm:prSet presAssocID="{AF2E0247-CD6F-4458-936A-D89B2A4DCBA1}" presName="rootText" presStyleLbl="node2" presStyleIdx="2" presStyleCnt="5">
        <dgm:presLayoutVars>
          <dgm:chPref val="3"/>
        </dgm:presLayoutVars>
      </dgm:prSet>
      <dgm:spPr/>
    </dgm:pt>
    <dgm:pt modelId="{480FBE4F-4812-46D7-8EBF-A672685E2186}" type="pres">
      <dgm:prSet presAssocID="{AF2E0247-CD6F-4458-936A-D89B2A4DCBA1}" presName="rootConnector" presStyleLbl="node2" presStyleIdx="2" presStyleCnt="5"/>
      <dgm:spPr/>
    </dgm:pt>
    <dgm:pt modelId="{3BEEC1AD-C6AF-4A44-9856-C85A07F4CB51}" type="pres">
      <dgm:prSet presAssocID="{AF2E0247-CD6F-4458-936A-D89B2A4DCBA1}" presName="hierChild4" presStyleCnt="0"/>
      <dgm:spPr/>
    </dgm:pt>
    <dgm:pt modelId="{8F4F7B93-B97A-4901-A75D-971BACA90B46}" type="pres">
      <dgm:prSet presAssocID="{AF2E0247-CD6F-4458-936A-D89B2A4DCBA1}" presName="hierChild5" presStyleCnt="0"/>
      <dgm:spPr/>
    </dgm:pt>
    <dgm:pt modelId="{122D8629-7A9A-48B9-BFF5-8F1951BDE0C4}" type="pres">
      <dgm:prSet presAssocID="{8F953813-456C-4CC9-828E-EAA0A74BF606}" presName="Name37" presStyleLbl="parChTrans1D2" presStyleIdx="3" presStyleCnt="5"/>
      <dgm:spPr/>
    </dgm:pt>
    <dgm:pt modelId="{4E7DC94C-6E75-4A69-881A-0621BB880ABA}" type="pres">
      <dgm:prSet presAssocID="{7721A039-66CF-4F7B-B731-E013E3756275}" presName="hierRoot2" presStyleCnt="0">
        <dgm:presLayoutVars>
          <dgm:hierBranch val="init"/>
        </dgm:presLayoutVars>
      </dgm:prSet>
      <dgm:spPr/>
    </dgm:pt>
    <dgm:pt modelId="{7AB89A93-FCC0-42C5-9F55-B92C626D2404}" type="pres">
      <dgm:prSet presAssocID="{7721A039-66CF-4F7B-B731-E013E3756275}" presName="rootComposite" presStyleCnt="0"/>
      <dgm:spPr/>
    </dgm:pt>
    <dgm:pt modelId="{2526A2CF-F313-49AE-9941-A466D076C123}" type="pres">
      <dgm:prSet presAssocID="{7721A039-66CF-4F7B-B731-E013E3756275}" presName="rootText" presStyleLbl="node2" presStyleIdx="3" presStyleCnt="5">
        <dgm:presLayoutVars>
          <dgm:chPref val="3"/>
        </dgm:presLayoutVars>
      </dgm:prSet>
      <dgm:spPr/>
    </dgm:pt>
    <dgm:pt modelId="{4B363A12-EE92-494A-B992-F9B3AD918504}" type="pres">
      <dgm:prSet presAssocID="{7721A039-66CF-4F7B-B731-E013E3756275}" presName="rootConnector" presStyleLbl="node2" presStyleIdx="3" presStyleCnt="5"/>
      <dgm:spPr/>
    </dgm:pt>
    <dgm:pt modelId="{B0BA1727-EECA-4517-8B73-4CED3C0BDE30}" type="pres">
      <dgm:prSet presAssocID="{7721A039-66CF-4F7B-B731-E013E3756275}" presName="hierChild4" presStyleCnt="0"/>
      <dgm:spPr/>
    </dgm:pt>
    <dgm:pt modelId="{1E1D491D-30A3-4874-AA84-7C3B60C3EADE}" type="pres">
      <dgm:prSet presAssocID="{7721A039-66CF-4F7B-B731-E013E3756275}" presName="hierChild5" presStyleCnt="0"/>
      <dgm:spPr/>
    </dgm:pt>
    <dgm:pt modelId="{AD7418B8-D7E8-43D4-B949-4EBC9E675753}" type="pres">
      <dgm:prSet presAssocID="{DEE95A4E-0C6E-4117-999E-E8B4F1B7B134}" presName="Name37" presStyleLbl="parChTrans1D2" presStyleIdx="4" presStyleCnt="5"/>
      <dgm:spPr/>
    </dgm:pt>
    <dgm:pt modelId="{D04DEC4C-6970-424E-89E8-8B0C4A2071F2}" type="pres">
      <dgm:prSet presAssocID="{1C401276-DBD4-4B91-8E2A-2938FD9A5BAA}" presName="hierRoot2" presStyleCnt="0">
        <dgm:presLayoutVars>
          <dgm:hierBranch val="init"/>
        </dgm:presLayoutVars>
      </dgm:prSet>
      <dgm:spPr/>
    </dgm:pt>
    <dgm:pt modelId="{8BB6F8E4-DCF8-4E85-AF8B-62084D288573}" type="pres">
      <dgm:prSet presAssocID="{1C401276-DBD4-4B91-8E2A-2938FD9A5BAA}" presName="rootComposite" presStyleCnt="0"/>
      <dgm:spPr/>
    </dgm:pt>
    <dgm:pt modelId="{C6392838-1445-40DB-9A3B-1157D6128406}" type="pres">
      <dgm:prSet presAssocID="{1C401276-DBD4-4B91-8E2A-2938FD9A5BAA}" presName="rootText" presStyleLbl="node2" presStyleIdx="4" presStyleCnt="5">
        <dgm:presLayoutVars>
          <dgm:chPref val="3"/>
        </dgm:presLayoutVars>
      </dgm:prSet>
      <dgm:spPr/>
    </dgm:pt>
    <dgm:pt modelId="{EFD67474-6C8C-4368-809C-8DFB556B1912}" type="pres">
      <dgm:prSet presAssocID="{1C401276-DBD4-4B91-8E2A-2938FD9A5BAA}" presName="rootConnector" presStyleLbl="node2" presStyleIdx="4" presStyleCnt="5"/>
      <dgm:spPr/>
    </dgm:pt>
    <dgm:pt modelId="{BD5A2F1E-CA94-4580-A6C4-0101EE46C1B8}" type="pres">
      <dgm:prSet presAssocID="{1C401276-DBD4-4B91-8E2A-2938FD9A5BAA}" presName="hierChild4" presStyleCnt="0"/>
      <dgm:spPr/>
    </dgm:pt>
    <dgm:pt modelId="{362B67C2-2C11-495E-82E1-CCCA39FFE7FC}" type="pres">
      <dgm:prSet presAssocID="{1C401276-DBD4-4B91-8E2A-2938FD9A5BAA}" presName="hierChild5" presStyleCnt="0"/>
      <dgm:spPr/>
    </dgm:pt>
    <dgm:pt modelId="{412D62E0-CFF0-44B8-BD06-92CB8FF9E282}" type="pres">
      <dgm:prSet presAssocID="{5E0CBF78-A922-485A-8E33-29DFB66B0706}" presName="hierChild3" presStyleCnt="0"/>
      <dgm:spPr/>
    </dgm:pt>
  </dgm:ptLst>
  <dgm:cxnLst>
    <dgm:cxn modelId="{5E95010C-5314-47B2-80D7-C3356217D2BB}" type="presOf" srcId="{5E0CBF78-A922-485A-8E33-29DFB66B0706}" destId="{45877A30-7707-4FD0-97C5-4D43AFF2E14A}" srcOrd="0" destOrd="0" presId="urn:microsoft.com/office/officeart/2005/8/layout/orgChart1"/>
    <dgm:cxn modelId="{835E2514-E335-4C8F-9635-691F2C3991C5}" type="presOf" srcId="{18885F9D-2984-4B1B-A8C9-D5C4F980D2AF}" destId="{172A0C5C-3FE7-4AE4-90B2-7A0D788B1E27}" srcOrd="1" destOrd="0" presId="urn:microsoft.com/office/officeart/2005/8/layout/orgChart1"/>
    <dgm:cxn modelId="{86E67C19-E237-43C3-944B-BFB0EF67DE86}" srcId="{BF18B2B6-00FB-41BA-B88E-CD49AAF9FD2F}" destId="{408599EB-260D-4BC1-80A6-CF733E19D143}" srcOrd="0" destOrd="0" parTransId="{E707DD08-14FE-45A4-924C-D7A3CBC5F64F}" sibTransId="{ADE2DAF0-F0A3-4BF4-ACD3-6C97E8EACBD5}"/>
    <dgm:cxn modelId="{04F6661A-349C-4CEE-895B-9B84795E24C7}" type="presOf" srcId="{40A07554-1C87-4769-ACC5-1FC87328E2A4}" destId="{903A25B3-8837-40E1-8C17-043C7DF57AB7}" srcOrd="0" destOrd="0" presId="urn:microsoft.com/office/officeart/2005/8/layout/orgChart1"/>
    <dgm:cxn modelId="{4FFDB31F-958B-4542-A470-783AE2B819C7}" type="presOf" srcId="{7721A039-66CF-4F7B-B731-E013E3756275}" destId="{2526A2CF-F313-49AE-9941-A466D076C123}" srcOrd="0" destOrd="0" presId="urn:microsoft.com/office/officeart/2005/8/layout/orgChart1"/>
    <dgm:cxn modelId="{DB01792C-0F7E-4796-A6B7-2EF7B9A8B5EF}" type="presOf" srcId="{5E0CBF78-A922-485A-8E33-29DFB66B0706}" destId="{1AE718D6-9E96-4329-BB4A-0289B1F3DEA2}" srcOrd="1" destOrd="0" presId="urn:microsoft.com/office/officeart/2005/8/layout/orgChart1"/>
    <dgm:cxn modelId="{FD231033-ADCD-468A-9282-45483926C1E3}" type="presOf" srcId="{AF2E0247-CD6F-4458-936A-D89B2A4DCBA1}" destId="{480FBE4F-4812-46D7-8EBF-A672685E2186}" srcOrd="1" destOrd="0" presId="urn:microsoft.com/office/officeart/2005/8/layout/orgChart1"/>
    <dgm:cxn modelId="{6EBF2539-F3CA-431F-BC74-D9E28B09B68C}" type="presOf" srcId="{8F953813-456C-4CC9-828E-EAA0A74BF606}" destId="{122D8629-7A9A-48B9-BFF5-8F1951BDE0C4}" srcOrd="0" destOrd="0" presId="urn:microsoft.com/office/officeart/2005/8/layout/orgChart1"/>
    <dgm:cxn modelId="{AB3C0A3F-BF22-4621-8A3A-DC7BA93E3DEF}" type="presOf" srcId="{1E57E8E2-F10B-4609-B0D1-B9751930B011}" destId="{DE86A034-761A-49FA-A873-E43FFA0106DD}" srcOrd="0" destOrd="0" presId="urn:microsoft.com/office/officeart/2005/8/layout/orgChart1"/>
    <dgm:cxn modelId="{2C686E66-48D4-470C-BE9A-E887A467E7EC}" type="presOf" srcId="{D3E5F08D-38BF-48D4-A182-AB8F1A734C47}" destId="{D661C0AD-529E-4215-8CD6-EE09DD3FA9B0}" srcOrd="0" destOrd="0" presId="urn:microsoft.com/office/officeart/2005/8/layout/orgChart1"/>
    <dgm:cxn modelId="{71EF8049-5211-4A7B-A46C-4BDE4B609F95}" type="presOf" srcId="{DEE95A4E-0C6E-4117-999E-E8B4F1B7B134}" destId="{AD7418B8-D7E8-43D4-B949-4EBC9E675753}" srcOrd="0" destOrd="0" presId="urn:microsoft.com/office/officeart/2005/8/layout/orgChart1"/>
    <dgm:cxn modelId="{16542571-B681-4C22-B4C4-8CA98638C23F}" type="presOf" srcId="{18885F9D-2984-4B1B-A8C9-D5C4F980D2AF}" destId="{1F1510EB-1819-4374-B97C-D99E2C39B145}" srcOrd="0" destOrd="0" presId="urn:microsoft.com/office/officeart/2005/8/layout/orgChart1"/>
    <dgm:cxn modelId="{FCDBD673-4CDF-4BF5-95AA-13432FBCD056}" type="presOf" srcId="{AF2E0247-CD6F-4458-936A-D89B2A4DCBA1}" destId="{5A98433C-5336-4968-9925-778BFA201AC6}" srcOrd="0" destOrd="0" presId="urn:microsoft.com/office/officeart/2005/8/layout/orgChart1"/>
    <dgm:cxn modelId="{688A357E-AF55-4EB5-8A95-9E8836FCE672}" type="presOf" srcId="{1C401276-DBD4-4B91-8E2A-2938FD9A5BAA}" destId="{EFD67474-6C8C-4368-809C-8DFB556B1912}" srcOrd="1" destOrd="0" presId="urn:microsoft.com/office/officeart/2005/8/layout/orgChart1"/>
    <dgm:cxn modelId="{A398BCAD-60FD-465D-9697-E598436BE11A}" type="presOf" srcId="{F8A1CEDD-809F-4164-984C-CB0963AF113B}" destId="{A9AB67F3-5B23-4738-A924-0E69B405274F}" srcOrd="0" destOrd="0" presId="urn:microsoft.com/office/officeart/2005/8/layout/orgChart1"/>
    <dgm:cxn modelId="{84A4CEB6-5580-45DF-8EC8-8F8E8E84CAB6}" srcId="{5E0CBF78-A922-485A-8E33-29DFB66B0706}" destId="{1C401276-DBD4-4B91-8E2A-2938FD9A5BAA}" srcOrd="2" destOrd="0" parTransId="{DEE95A4E-0C6E-4117-999E-E8B4F1B7B134}" sibTransId="{BB641E8C-8C4B-4CAD-BCB7-75BE486BC3B6}"/>
    <dgm:cxn modelId="{05EF23C4-E15D-427B-89A2-3B45260493D4}" srcId="{408599EB-260D-4BC1-80A6-CF733E19D143}" destId="{F8A1CEDD-809F-4164-984C-CB0963AF113B}" srcOrd="1" destOrd="0" parTransId="{D3E5F08D-38BF-48D4-A182-AB8F1A734C47}" sibTransId="{E1BF0811-0B51-4DF2-B498-27E2124E2EDE}"/>
    <dgm:cxn modelId="{13F572CE-59FD-4CC1-88DD-82755B9E8545}" type="presOf" srcId="{408599EB-260D-4BC1-80A6-CF733E19D143}" destId="{C7D1A0DE-909F-4B61-8FE3-574FC9C7E6C8}" srcOrd="0" destOrd="0" presId="urn:microsoft.com/office/officeart/2005/8/layout/orgChart1"/>
    <dgm:cxn modelId="{47E06BD0-90A8-43ED-95BD-BDE08CB45BE7}" type="presOf" srcId="{F8A1CEDD-809F-4164-984C-CB0963AF113B}" destId="{049D067E-8E88-4594-84AE-5A6FA17C17E6}" srcOrd="1" destOrd="0" presId="urn:microsoft.com/office/officeart/2005/8/layout/orgChart1"/>
    <dgm:cxn modelId="{14F43DD5-F63D-469A-BD91-1BD5FDFA5AE2}" type="presOf" srcId="{408599EB-260D-4BC1-80A6-CF733E19D143}" destId="{33018E5B-D254-48AB-8F07-E6671A443A84}" srcOrd="1" destOrd="0" presId="urn:microsoft.com/office/officeart/2005/8/layout/orgChart1"/>
    <dgm:cxn modelId="{D5878CD9-A7EC-499B-AE5A-94EECA43FF80}" srcId="{5E0CBF78-A922-485A-8E33-29DFB66B0706}" destId="{AF2E0247-CD6F-4458-936A-D89B2A4DCBA1}" srcOrd="0" destOrd="0" parTransId="{1E57E8E2-F10B-4609-B0D1-B9751930B011}" sibTransId="{8B2C2571-BE57-4B24-87D6-AD4D34BFD1D8}"/>
    <dgm:cxn modelId="{B489E0DA-A268-4F57-AFA4-E3E194FDFFCE}" type="presOf" srcId="{7721A039-66CF-4F7B-B731-E013E3756275}" destId="{4B363A12-EE92-494A-B992-F9B3AD918504}" srcOrd="1" destOrd="0" presId="urn:microsoft.com/office/officeart/2005/8/layout/orgChart1"/>
    <dgm:cxn modelId="{D06B93DE-B52B-46A1-8404-9FC818516F17}" srcId="{408599EB-260D-4BC1-80A6-CF733E19D143}" destId="{18885F9D-2984-4B1B-A8C9-D5C4F980D2AF}" srcOrd="0" destOrd="0" parTransId="{40A07554-1C87-4769-ACC5-1FC87328E2A4}" sibTransId="{D87E1CE6-7DD6-4AAE-9A0A-5FCF3D128E25}"/>
    <dgm:cxn modelId="{96DA84E7-0F04-4591-A08E-5A11957D51F9}" type="presOf" srcId="{1C401276-DBD4-4B91-8E2A-2938FD9A5BAA}" destId="{C6392838-1445-40DB-9A3B-1157D6128406}" srcOrd="0" destOrd="0" presId="urn:microsoft.com/office/officeart/2005/8/layout/orgChart1"/>
    <dgm:cxn modelId="{363098EB-2F0F-4655-B629-EB1AF6F3514F}" type="presOf" srcId="{BF18B2B6-00FB-41BA-B88E-CD49AAF9FD2F}" destId="{F7DAA4C9-C6E7-4BCF-ABD9-39C1AB2088B6}" srcOrd="0" destOrd="0" presId="urn:microsoft.com/office/officeart/2005/8/layout/orgChart1"/>
    <dgm:cxn modelId="{AC93C4EE-AD3F-41A6-AB8E-989FE3E2F233}" srcId="{BF18B2B6-00FB-41BA-B88E-CD49AAF9FD2F}" destId="{5E0CBF78-A922-485A-8E33-29DFB66B0706}" srcOrd="1" destOrd="0" parTransId="{FCE53A9E-1FAF-4636-9E24-2EFB0515B5CA}" sibTransId="{82A5CE63-98D7-4DAB-BCE9-59167940BAED}"/>
    <dgm:cxn modelId="{732A42F8-AE01-4054-A668-C22DD89C2348}" srcId="{5E0CBF78-A922-485A-8E33-29DFB66B0706}" destId="{7721A039-66CF-4F7B-B731-E013E3756275}" srcOrd="1" destOrd="0" parTransId="{8F953813-456C-4CC9-828E-EAA0A74BF606}" sibTransId="{D8B1ACB7-550A-4347-9817-2DCE5021A285}"/>
    <dgm:cxn modelId="{BC8F916C-71FF-464D-9346-BC6421766613}" type="presParOf" srcId="{F7DAA4C9-C6E7-4BCF-ABD9-39C1AB2088B6}" destId="{439D1F12-C3A1-4FC5-834E-DC40990FC0DF}" srcOrd="0" destOrd="0" presId="urn:microsoft.com/office/officeart/2005/8/layout/orgChart1"/>
    <dgm:cxn modelId="{8FA1EC8B-5D3F-46D3-9BF9-667F20EEBB25}" type="presParOf" srcId="{439D1F12-C3A1-4FC5-834E-DC40990FC0DF}" destId="{7BEDEBA4-255B-46B8-A677-133641D76625}" srcOrd="0" destOrd="0" presId="urn:microsoft.com/office/officeart/2005/8/layout/orgChart1"/>
    <dgm:cxn modelId="{FD052BC0-AD92-4439-8E31-84A20794B56D}" type="presParOf" srcId="{7BEDEBA4-255B-46B8-A677-133641D76625}" destId="{C7D1A0DE-909F-4B61-8FE3-574FC9C7E6C8}" srcOrd="0" destOrd="0" presId="urn:microsoft.com/office/officeart/2005/8/layout/orgChart1"/>
    <dgm:cxn modelId="{D8C83D8B-C587-43A8-AD7A-41551F16099A}" type="presParOf" srcId="{7BEDEBA4-255B-46B8-A677-133641D76625}" destId="{33018E5B-D254-48AB-8F07-E6671A443A84}" srcOrd="1" destOrd="0" presId="urn:microsoft.com/office/officeart/2005/8/layout/orgChart1"/>
    <dgm:cxn modelId="{B0A1068C-0CD9-4A31-8FB1-71F6F634D4D1}" type="presParOf" srcId="{439D1F12-C3A1-4FC5-834E-DC40990FC0DF}" destId="{99E20C9F-E19F-4689-A97A-7B1ACB8A3687}" srcOrd="1" destOrd="0" presId="urn:microsoft.com/office/officeart/2005/8/layout/orgChart1"/>
    <dgm:cxn modelId="{9E226FE1-9DEA-4801-B127-6FCE1FBA5016}" type="presParOf" srcId="{99E20C9F-E19F-4689-A97A-7B1ACB8A3687}" destId="{903A25B3-8837-40E1-8C17-043C7DF57AB7}" srcOrd="0" destOrd="0" presId="urn:microsoft.com/office/officeart/2005/8/layout/orgChart1"/>
    <dgm:cxn modelId="{5B29D122-EB2E-4F69-A679-21DB8AF44CA8}" type="presParOf" srcId="{99E20C9F-E19F-4689-A97A-7B1ACB8A3687}" destId="{CA98009A-47D5-4640-9270-86453C8D6D1C}" srcOrd="1" destOrd="0" presId="urn:microsoft.com/office/officeart/2005/8/layout/orgChart1"/>
    <dgm:cxn modelId="{8EAAF803-2483-4FFB-9E77-D3059C29E5E8}" type="presParOf" srcId="{CA98009A-47D5-4640-9270-86453C8D6D1C}" destId="{43C722A6-F0E5-4F8A-B473-7EB58EC6C482}" srcOrd="0" destOrd="0" presId="urn:microsoft.com/office/officeart/2005/8/layout/orgChart1"/>
    <dgm:cxn modelId="{0B518808-7FF8-4954-95AF-EA5C0AED2F24}" type="presParOf" srcId="{43C722A6-F0E5-4F8A-B473-7EB58EC6C482}" destId="{1F1510EB-1819-4374-B97C-D99E2C39B145}" srcOrd="0" destOrd="0" presId="urn:microsoft.com/office/officeart/2005/8/layout/orgChart1"/>
    <dgm:cxn modelId="{E7AD6984-C236-419F-AF4E-06947E2A3EB4}" type="presParOf" srcId="{43C722A6-F0E5-4F8A-B473-7EB58EC6C482}" destId="{172A0C5C-3FE7-4AE4-90B2-7A0D788B1E27}" srcOrd="1" destOrd="0" presId="urn:microsoft.com/office/officeart/2005/8/layout/orgChart1"/>
    <dgm:cxn modelId="{B3EE046C-CBF1-4C11-87B3-937A6E767D84}" type="presParOf" srcId="{CA98009A-47D5-4640-9270-86453C8D6D1C}" destId="{371CBCEC-962A-428E-98F3-E05DAF768A4E}" srcOrd="1" destOrd="0" presId="urn:microsoft.com/office/officeart/2005/8/layout/orgChart1"/>
    <dgm:cxn modelId="{B61E3F97-F4B1-4FAF-ABA0-C83311953937}" type="presParOf" srcId="{CA98009A-47D5-4640-9270-86453C8D6D1C}" destId="{E02BC5A2-3820-40A5-B8B5-A768FE02B549}" srcOrd="2" destOrd="0" presId="urn:microsoft.com/office/officeart/2005/8/layout/orgChart1"/>
    <dgm:cxn modelId="{5129293C-C471-42D7-921D-9F3C175004D4}" type="presParOf" srcId="{99E20C9F-E19F-4689-A97A-7B1ACB8A3687}" destId="{D661C0AD-529E-4215-8CD6-EE09DD3FA9B0}" srcOrd="2" destOrd="0" presId="urn:microsoft.com/office/officeart/2005/8/layout/orgChart1"/>
    <dgm:cxn modelId="{AB49E5EF-0F1D-49C3-A666-57944273FC53}" type="presParOf" srcId="{99E20C9F-E19F-4689-A97A-7B1ACB8A3687}" destId="{F402E212-1682-47E1-B23A-D9FC3F4433E1}" srcOrd="3" destOrd="0" presId="urn:microsoft.com/office/officeart/2005/8/layout/orgChart1"/>
    <dgm:cxn modelId="{58B0270C-41B2-4CC6-9D48-F3DD30FEABF6}" type="presParOf" srcId="{F402E212-1682-47E1-B23A-D9FC3F4433E1}" destId="{2E999F8A-0E5B-42D4-8843-7725B11FEDB5}" srcOrd="0" destOrd="0" presId="urn:microsoft.com/office/officeart/2005/8/layout/orgChart1"/>
    <dgm:cxn modelId="{CE134B0A-AE45-4131-B7CE-F940071D0C4A}" type="presParOf" srcId="{2E999F8A-0E5B-42D4-8843-7725B11FEDB5}" destId="{A9AB67F3-5B23-4738-A924-0E69B405274F}" srcOrd="0" destOrd="0" presId="urn:microsoft.com/office/officeart/2005/8/layout/orgChart1"/>
    <dgm:cxn modelId="{E434809E-E0B2-40FD-83DB-D9DB3DD2AC8F}" type="presParOf" srcId="{2E999F8A-0E5B-42D4-8843-7725B11FEDB5}" destId="{049D067E-8E88-4594-84AE-5A6FA17C17E6}" srcOrd="1" destOrd="0" presId="urn:microsoft.com/office/officeart/2005/8/layout/orgChart1"/>
    <dgm:cxn modelId="{EBA764A4-64A2-41A8-A366-B7F044F49F97}" type="presParOf" srcId="{F402E212-1682-47E1-B23A-D9FC3F4433E1}" destId="{13BD911B-03E3-400F-892B-7D4BCEFBC099}" srcOrd="1" destOrd="0" presId="urn:microsoft.com/office/officeart/2005/8/layout/orgChart1"/>
    <dgm:cxn modelId="{D1AA6B91-37AE-4D19-BDF2-237626F679D4}" type="presParOf" srcId="{F402E212-1682-47E1-B23A-D9FC3F4433E1}" destId="{6CE6D6F5-0174-4F7D-BC2A-B1097D63E126}" srcOrd="2" destOrd="0" presId="urn:microsoft.com/office/officeart/2005/8/layout/orgChart1"/>
    <dgm:cxn modelId="{D33F881D-7FA1-4A1D-A2A7-65F2FEC2B48B}" type="presParOf" srcId="{439D1F12-C3A1-4FC5-834E-DC40990FC0DF}" destId="{C585787A-64A4-4131-9CB8-E2235AD1C9E5}" srcOrd="2" destOrd="0" presId="urn:microsoft.com/office/officeart/2005/8/layout/orgChart1"/>
    <dgm:cxn modelId="{B63BCE67-79E2-46C1-999A-2FC875F41862}" type="presParOf" srcId="{F7DAA4C9-C6E7-4BCF-ABD9-39C1AB2088B6}" destId="{DF8D6C2F-DB73-4D76-9599-01780EC23F76}" srcOrd="1" destOrd="0" presId="urn:microsoft.com/office/officeart/2005/8/layout/orgChart1"/>
    <dgm:cxn modelId="{289EDDB8-C977-4B3C-AE7E-59629E48BAD2}" type="presParOf" srcId="{DF8D6C2F-DB73-4D76-9599-01780EC23F76}" destId="{CD208AA1-7B7D-40CA-8A52-ED468F3E86EF}" srcOrd="0" destOrd="0" presId="urn:microsoft.com/office/officeart/2005/8/layout/orgChart1"/>
    <dgm:cxn modelId="{310AE5EE-13EA-4C0A-B4DA-8D201676137A}" type="presParOf" srcId="{CD208AA1-7B7D-40CA-8A52-ED468F3E86EF}" destId="{45877A30-7707-4FD0-97C5-4D43AFF2E14A}" srcOrd="0" destOrd="0" presId="urn:microsoft.com/office/officeart/2005/8/layout/orgChart1"/>
    <dgm:cxn modelId="{794DC72F-D25F-4A2F-A490-D3EAA98BBBFE}" type="presParOf" srcId="{CD208AA1-7B7D-40CA-8A52-ED468F3E86EF}" destId="{1AE718D6-9E96-4329-BB4A-0289B1F3DEA2}" srcOrd="1" destOrd="0" presId="urn:microsoft.com/office/officeart/2005/8/layout/orgChart1"/>
    <dgm:cxn modelId="{F487857F-8A0E-4763-96B4-868CEC48E8AE}" type="presParOf" srcId="{DF8D6C2F-DB73-4D76-9599-01780EC23F76}" destId="{C763AA98-5829-43D1-92EC-DD684E4F3B80}" srcOrd="1" destOrd="0" presId="urn:microsoft.com/office/officeart/2005/8/layout/orgChart1"/>
    <dgm:cxn modelId="{C9725AC5-3AB3-4371-8AA5-0F0B4E84EF89}" type="presParOf" srcId="{C763AA98-5829-43D1-92EC-DD684E4F3B80}" destId="{DE86A034-761A-49FA-A873-E43FFA0106DD}" srcOrd="0" destOrd="0" presId="urn:microsoft.com/office/officeart/2005/8/layout/orgChart1"/>
    <dgm:cxn modelId="{04479A53-FE89-4A3B-9ADB-E59F0B63A8CF}" type="presParOf" srcId="{C763AA98-5829-43D1-92EC-DD684E4F3B80}" destId="{D0FFADA5-5B7A-427A-94FC-2D5D2C0B1944}" srcOrd="1" destOrd="0" presId="urn:microsoft.com/office/officeart/2005/8/layout/orgChart1"/>
    <dgm:cxn modelId="{9E0FBF60-45B0-4237-AFE2-8B7FDA72421A}" type="presParOf" srcId="{D0FFADA5-5B7A-427A-94FC-2D5D2C0B1944}" destId="{778D4D15-1B23-4CE6-8A29-1A4135D9FF5C}" srcOrd="0" destOrd="0" presId="urn:microsoft.com/office/officeart/2005/8/layout/orgChart1"/>
    <dgm:cxn modelId="{9BA9F046-158C-4CA0-8F0B-8E6831D84A1F}" type="presParOf" srcId="{778D4D15-1B23-4CE6-8A29-1A4135D9FF5C}" destId="{5A98433C-5336-4968-9925-778BFA201AC6}" srcOrd="0" destOrd="0" presId="urn:microsoft.com/office/officeart/2005/8/layout/orgChart1"/>
    <dgm:cxn modelId="{4515F698-8E3E-4088-BE80-21B82772081A}" type="presParOf" srcId="{778D4D15-1B23-4CE6-8A29-1A4135D9FF5C}" destId="{480FBE4F-4812-46D7-8EBF-A672685E2186}" srcOrd="1" destOrd="0" presId="urn:microsoft.com/office/officeart/2005/8/layout/orgChart1"/>
    <dgm:cxn modelId="{64750121-5817-4389-BFA7-FF2ADF1C2782}" type="presParOf" srcId="{D0FFADA5-5B7A-427A-94FC-2D5D2C0B1944}" destId="{3BEEC1AD-C6AF-4A44-9856-C85A07F4CB51}" srcOrd="1" destOrd="0" presId="urn:microsoft.com/office/officeart/2005/8/layout/orgChart1"/>
    <dgm:cxn modelId="{5BB9C33C-BD59-452F-B063-BDBFE9B89C4A}" type="presParOf" srcId="{D0FFADA5-5B7A-427A-94FC-2D5D2C0B1944}" destId="{8F4F7B93-B97A-4901-A75D-971BACA90B46}" srcOrd="2" destOrd="0" presId="urn:microsoft.com/office/officeart/2005/8/layout/orgChart1"/>
    <dgm:cxn modelId="{37EE36F5-EB89-4CE3-9E52-5A6343F8E795}" type="presParOf" srcId="{C763AA98-5829-43D1-92EC-DD684E4F3B80}" destId="{122D8629-7A9A-48B9-BFF5-8F1951BDE0C4}" srcOrd="2" destOrd="0" presId="urn:microsoft.com/office/officeart/2005/8/layout/orgChart1"/>
    <dgm:cxn modelId="{38E99072-2DEA-4DAA-93E2-CAC0C7BDCD4B}" type="presParOf" srcId="{C763AA98-5829-43D1-92EC-DD684E4F3B80}" destId="{4E7DC94C-6E75-4A69-881A-0621BB880ABA}" srcOrd="3" destOrd="0" presId="urn:microsoft.com/office/officeart/2005/8/layout/orgChart1"/>
    <dgm:cxn modelId="{219B8789-041E-48C7-8D3C-2CCDFEA8065F}" type="presParOf" srcId="{4E7DC94C-6E75-4A69-881A-0621BB880ABA}" destId="{7AB89A93-FCC0-42C5-9F55-B92C626D2404}" srcOrd="0" destOrd="0" presId="urn:microsoft.com/office/officeart/2005/8/layout/orgChart1"/>
    <dgm:cxn modelId="{1622662C-C60E-47F5-98C5-4EF8B40F5126}" type="presParOf" srcId="{7AB89A93-FCC0-42C5-9F55-B92C626D2404}" destId="{2526A2CF-F313-49AE-9941-A466D076C123}" srcOrd="0" destOrd="0" presId="urn:microsoft.com/office/officeart/2005/8/layout/orgChart1"/>
    <dgm:cxn modelId="{C693B20E-0111-4E8C-9450-DBF8ECC9D3AD}" type="presParOf" srcId="{7AB89A93-FCC0-42C5-9F55-B92C626D2404}" destId="{4B363A12-EE92-494A-B992-F9B3AD918504}" srcOrd="1" destOrd="0" presId="urn:microsoft.com/office/officeart/2005/8/layout/orgChart1"/>
    <dgm:cxn modelId="{0E552C7D-B6D4-4F63-BB7C-87768D1E41E1}" type="presParOf" srcId="{4E7DC94C-6E75-4A69-881A-0621BB880ABA}" destId="{B0BA1727-EECA-4517-8B73-4CED3C0BDE30}" srcOrd="1" destOrd="0" presId="urn:microsoft.com/office/officeart/2005/8/layout/orgChart1"/>
    <dgm:cxn modelId="{EBA65DEB-8540-45DB-8D69-9487859CAE81}" type="presParOf" srcId="{4E7DC94C-6E75-4A69-881A-0621BB880ABA}" destId="{1E1D491D-30A3-4874-AA84-7C3B60C3EADE}" srcOrd="2" destOrd="0" presId="urn:microsoft.com/office/officeart/2005/8/layout/orgChart1"/>
    <dgm:cxn modelId="{81719C74-0EBF-4CEC-8FFB-4C2942F165C3}" type="presParOf" srcId="{C763AA98-5829-43D1-92EC-DD684E4F3B80}" destId="{AD7418B8-D7E8-43D4-B949-4EBC9E675753}" srcOrd="4" destOrd="0" presId="urn:microsoft.com/office/officeart/2005/8/layout/orgChart1"/>
    <dgm:cxn modelId="{AC1289AF-4547-40C2-95FB-36ABCDFED8F9}" type="presParOf" srcId="{C763AA98-5829-43D1-92EC-DD684E4F3B80}" destId="{D04DEC4C-6970-424E-89E8-8B0C4A2071F2}" srcOrd="5" destOrd="0" presId="urn:microsoft.com/office/officeart/2005/8/layout/orgChart1"/>
    <dgm:cxn modelId="{7A4BCEFA-9665-4A38-B920-8FEE7EE587B7}" type="presParOf" srcId="{D04DEC4C-6970-424E-89E8-8B0C4A2071F2}" destId="{8BB6F8E4-DCF8-4E85-AF8B-62084D288573}" srcOrd="0" destOrd="0" presId="urn:microsoft.com/office/officeart/2005/8/layout/orgChart1"/>
    <dgm:cxn modelId="{1B12EC0F-EEB4-4010-8F2E-7BD9E477D349}" type="presParOf" srcId="{8BB6F8E4-DCF8-4E85-AF8B-62084D288573}" destId="{C6392838-1445-40DB-9A3B-1157D6128406}" srcOrd="0" destOrd="0" presId="urn:microsoft.com/office/officeart/2005/8/layout/orgChart1"/>
    <dgm:cxn modelId="{AD36488E-C68F-4EF4-B8D4-3831436E6945}" type="presParOf" srcId="{8BB6F8E4-DCF8-4E85-AF8B-62084D288573}" destId="{EFD67474-6C8C-4368-809C-8DFB556B1912}" srcOrd="1" destOrd="0" presId="urn:microsoft.com/office/officeart/2005/8/layout/orgChart1"/>
    <dgm:cxn modelId="{44F19E88-41D4-4F3F-BF3D-ACE9D36EB9AB}" type="presParOf" srcId="{D04DEC4C-6970-424E-89E8-8B0C4A2071F2}" destId="{BD5A2F1E-CA94-4580-A6C4-0101EE46C1B8}" srcOrd="1" destOrd="0" presId="urn:microsoft.com/office/officeart/2005/8/layout/orgChart1"/>
    <dgm:cxn modelId="{333D4E8E-2703-4ED5-A1DC-572C47C9C33F}" type="presParOf" srcId="{D04DEC4C-6970-424E-89E8-8B0C4A2071F2}" destId="{362B67C2-2C11-495E-82E1-CCCA39FFE7FC}" srcOrd="2" destOrd="0" presId="urn:microsoft.com/office/officeart/2005/8/layout/orgChart1"/>
    <dgm:cxn modelId="{49D6A981-A389-4663-B53A-5BD364EC218C}" type="presParOf" srcId="{DF8D6C2F-DB73-4D76-9599-01780EC23F76}" destId="{412D62E0-CFF0-44B8-BD06-92CB8FF9E28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75CD9D-75C7-498A-BFF9-7BB2C99290D6}"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B3E5F533-105D-4229-947D-322DD08CD6CC}">
      <dgm:prSet phldrT="[Text]" phldr="0"/>
      <dgm:spPr/>
      <dgm:t>
        <a:bodyPr/>
        <a:lstStyle/>
        <a:p>
          <a:pPr rtl="0"/>
          <a:r>
            <a:rPr lang="en-US" b="1">
              <a:latin typeface="Calibri Light" panose="020F0302020204030204"/>
            </a:rPr>
            <a:t>Term 1 </a:t>
          </a:r>
          <a:endParaRPr lang="en-US" b="1">
            <a:solidFill>
              <a:srgbClr val="000000"/>
            </a:solidFill>
            <a:latin typeface="Calibri Light"/>
            <a:ea typeface="Calibri Light"/>
            <a:cs typeface="Calibri Light"/>
          </a:endParaRPr>
        </a:p>
      </dgm:t>
    </dgm:pt>
    <dgm:pt modelId="{3B872D3F-DBB5-4117-816F-D05D17DC3462}" type="parTrans" cxnId="{BE556159-3447-4E0B-964C-35699A516A98}">
      <dgm:prSet/>
      <dgm:spPr/>
      <dgm:t>
        <a:bodyPr/>
        <a:lstStyle/>
        <a:p>
          <a:endParaRPr lang="en-US"/>
        </a:p>
      </dgm:t>
    </dgm:pt>
    <dgm:pt modelId="{1B492048-3247-4653-859C-547CC48E1CE0}" type="sibTrans" cxnId="{BE556159-3447-4E0B-964C-35699A516A98}">
      <dgm:prSet/>
      <dgm:spPr/>
      <dgm:t>
        <a:bodyPr/>
        <a:lstStyle/>
        <a:p>
          <a:endParaRPr lang="en-US"/>
        </a:p>
      </dgm:t>
    </dgm:pt>
    <dgm:pt modelId="{A8F43B2F-5B2B-4425-876C-7B5F0D1E41BC}">
      <dgm:prSet phldrT="[Text]" phldr="0"/>
      <dgm:spPr/>
      <dgm:t>
        <a:bodyPr/>
        <a:lstStyle/>
        <a:p>
          <a:pPr rtl="0"/>
          <a:r>
            <a:rPr lang="en-US" b="1">
              <a:latin typeface="Calibri Light" panose="020F0302020204030204"/>
            </a:rPr>
            <a:t>Introduction to History and effective research</a:t>
          </a:r>
          <a:endParaRPr lang="en-US" b="1"/>
        </a:p>
      </dgm:t>
    </dgm:pt>
    <dgm:pt modelId="{ABDAB501-F86E-4B6C-843B-C9BA7D9A9B86}" type="parTrans" cxnId="{82937605-5614-4A0F-9899-F689275A14D4}">
      <dgm:prSet/>
      <dgm:spPr/>
      <dgm:t>
        <a:bodyPr/>
        <a:lstStyle/>
        <a:p>
          <a:endParaRPr lang="en-US"/>
        </a:p>
      </dgm:t>
    </dgm:pt>
    <dgm:pt modelId="{D8E4D8A4-13A1-4262-BB8B-2EE3EA1A15E3}" type="sibTrans" cxnId="{82937605-5614-4A0F-9899-F689275A14D4}">
      <dgm:prSet/>
      <dgm:spPr/>
      <dgm:t>
        <a:bodyPr/>
        <a:lstStyle/>
        <a:p>
          <a:endParaRPr lang="en-US"/>
        </a:p>
      </dgm:t>
    </dgm:pt>
    <dgm:pt modelId="{A28FC3D3-3C7F-45CC-9C94-65ADE97F50B4}">
      <dgm:prSet phldrT="[Text]" phldr="0"/>
      <dgm:spPr/>
      <dgm:t>
        <a:bodyPr/>
        <a:lstStyle/>
        <a:p>
          <a:pPr rtl="0"/>
          <a:r>
            <a:rPr lang="en-US" b="1">
              <a:latin typeface="Calibri Light" panose="020F0302020204030204"/>
            </a:rPr>
            <a:t>Term 2</a:t>
          </a:r>
        </a:p>
      </dgm:t>
    </dgm:pt>
    <dgm:pt modelId="{22020C38-1164-48C9-8C33-99AC34260AC2}" type="parTrans" cxnId="{45982324-6C79-445C-8424-28990919D765}">
      <dgm:prSet/>
      <dgm:spPr/>
      <dgm:t>
        <a:bodyPr/>
        <a:lstStyle/>
        <a:p>
          <a:endParaRPr lang="en-US"/>
        </a:p>
      </dgm:t>
    </dgm:pt>
    <dgm:pt modelId="{EC4509F7-2EBE-49E4-B44F-0E864F0B68BF}" type="sibTrans" cxnId="{45982324-6C79-445C-8424-28990919D765}">
      <dgm:prSet/>
      <dgm:spPr/>
      <dgm:t>
        <a:bodyPr/>
        <a:lstStyle/>
        <a:p>
          <a:endParaRPr lang="en-US"/>
        </a:p>
      </dgm:t>
    </dgm:pt>
    <dgm:pt modelId="{0C0A272E-D685-4242-B74F-E31473DF44F8}">
      <dgm:prSet phldrT="[Text]" phldr="0"/>
      <dgm:spPr/>
      <dgm:t>
        <a:bodyPr/>
        <a:lstStyle/>
        <a:p>
          <a:r>
            <a:rPr lang="en-US" b="1">
              <a:latin typeface="Calibri Light" panose="020F0302020204030204"/>
            </a:rPr>
            <a:t>Significance</a:t>
          </a:r>
          <a:endParaRPr lang="en-US" b="1"/>
        </a:p>
      </dgm:t>
    </dgm:pt>
    <dgm:pt modelId="{6EBC8B74-BF2C-4802-8A0A-18F33F07115E}" type="parTrans" cxnId="{F91E5513-3742-4ACA-848F-F834E9EE4EAA}">
      <dgm:prSet/>
      <dgm:spPr/>
      <dgm:t>
        <a:bodyPr/>
        <a:lstStyle/>
        <a:p>
          <a:endParaRPr lang="en-US"/>
        </a:p>
      </dgm:t>
    </dgm:pt>
    <dgm:pt modelId="{F70042DC-1FBE-41B5-A95A-6C054B88D799}" type="sibTrans" cxnId="{F91E5513-3742-4ACA-848F-F834E9EE4EAA}">
      <dgm:prSet/>
      <dgm:spPr/>
      <dgm:t>
        <a:bodyPr/>
        <a:lstStyle/>
        <a:p>
          <a:endParaRPr lang="en-US"/>
        </a:p>
      </dgm:t>
    </dgm:pt>
    <dgm:pt modelId="{58BE99F5-8164-4A8F-BE87-217B56515547}">
      <dgm:prSet phldrT="[Text]" phldr="0"/>
      <dgm:spPr/>
      <dgm:t>
        <a:bodyPr/>
        <a:lstStyle/>
        <a:p>
          <a:pPr rtl="0"/>
          <a:r>
            <a:rPr lang="en-US" b="1">
              <a:latin typeface="Calibri Light" panose="020F0302020204030204"/>
            </a:rPr>
            <a:t>Term 3</a:t>
          </a:r>
          <a:endParaRPr lang="en-US" b="1"/>
        </a:p>
      </dgm:t>
    </dgm:pt>
    <dgm:pt modelId="{169D2B9B-D0ED-42E3-8433-B5639482FAA1}" type="parTrans" cxnId="{AF5B8916-FC94-4BBC-9170-C599F85794DC}">
      <dgm:prSet/>
      <dgm:spPr/>
      <dgm:t>
        <a:bodyPr/>
        <a:lstStyle/>
        <a:p>
          <a:endParaRPr lang="en-US"/>
        </a:p>
      </dgm:t>
    </dgm:pt>
    <dgm:pt modelId="{C2DDC60C-6485-405D-98DB-9107931D9EDF}" type="sibTrans" cxnId="{AF5B8916-FC94-4BBC-9170-C599F85794DC}">
      <dgm:prSet/>
      <dgm:spPr/>
      <dgm:t>
        <a:bodyPr/>
        <a:lstStyle/>
        <a:p>
          <a:endParaRPr lang="en-US"/>
        </a:p>
      </dgm:t>
    </dgm:pt>
    <dgm:pt modelId="{56CF6086-B1C9-4EA5-BA72-079B4E31B838}">
      <dgm:prSet phldrT="[Text]" phldr="0"/>
      <dgm:spPr/>
      <dgm:t>
        <a:bodyPr/>
        <a:lstStyle/>
        <a:p>
          <a:r>
            <a:rPr lang="en-US" b="1">
              <a:latin typeface="Calibri Light" panose="020F0302020204030204"/>
            </a:rPr>
            <a:t>Significance</a:t>
          </a:r>
          <a:endParaRPr lang="en-US" b="1"/>
        </a:p>
      </dgm:t>
    </dgm:pt>
    <dgm:pt modelId="{0A577A59-A69C-4073-88F5-2670BCC21D9E}" type="parTrans" cxnId="{C77C47C3-CA33-4A65-9DD8-D707159ACC2B}">
      <dgm:prSet/>
      <dgm:spPr/>
      <dgm:t>
        <a:bodyPr/>
        <a:lstStyle/>
        <a:p>
          <a:endParaRPr lang="en-US"/>
        </a:p>
      </dgm:t>
    </dgm:pt>
    <dgm:pt modelId="{7C7AB01A-8DEC-4417-9F74-041FFE097A81}" type="sibTrans" cxnId="{C77C47C3-CA33-4A65-9DD8-D707159ACC2B}">
      <dgm:prSet/>
      <dgm:spPr/>
      <dgm:t>
        <a:bodyPr/>
        <a:lstStyle/>
        <a:p>
          <a:endParaRPr lang="en-US"/>
        </a:p>
      </dgm:t>
    </dgm:pt>
    <dgm:pt modelId="{B73C03B6-88E1-406F-BBB0-9B46365EF010}">
      <dgm:prSet phldr="0"/>
      <dgm:spPr/>
      <dgm:t>
        <a:bodyPr/>
        <a:lstStyle/>
        <a:p>
          <a:pPr rtl="0"/>
          <a:r>
            <a:rPr lang="en-US" b="1">
              <a:solidFill>
                <a:schemeClr val="bg1"/>
              </a:solidFill>
            </a:rPr>
            <a:t>Kiingitanga: An assertion of mana</a:t>
          </a:r>
          <a:endParaRPr lang="en-US" b="1">
            <a:solidFill>
              <a:schemeClr val="bg1"/>
            </a:solidFill>
            <a:latin typeface="Calibri Light" panose="020F0302020204030204"/>
          </a:endParaRPr>
        </a:p>
      </dgm:t>
    </dgm:pt>
    <dgm:pt modelId="{E87ED84E-4C74-4747-B0AA-B787C28E057E}" type="parTrans" cxnId="{D403E5B9-3F77-4148-B81C-8DC56D32976B}">
      <dgm:prSet/>
      <dgm:spPr/>
    </dgm:pt>
    <dgm:pt modelId="{34542D86-4955-4CAC-9D27-E4C21F1A4521}" type="sibTrans" cxnId="{D403E5B9-3F77-4148-B81C-8DC56D32976B}">
      <dgm:prSet/>
      <dgm:spPr/>
    </dgm:pt>
    <dgm:pt modelId="{0214DB61-5EB5-47EF-A189-94D97C751D23}">
      <dgm:prSet phldr="0"/>
      <dgm:spPr/>
      <dgm:t>
        <a:bodyPr/>
        <a:lstStyle/>
        <a:p>
          <a:pPr rtl="0"/>
          <a:r>
            <a:rPr lang="en-US" b="1">
              <a:solidFill>
                <a:schemeClr val="bg1"/>
              </a:solidFill>
            </a:rPr>
            <a:t>The Waikato and Taranaki War</a:t>
          </a:r>
          <a:r>
            <a:rPr lang="en-US" b="1">
              <a:solidFill>
                <a:schemeClr val="bg1"/>
              </a:solidFill>
              <a:latin typeface="Calibri Light" panose="020F0302020204030204"/>
            </a:rPr>
            <a:t> </a:t>
          </a:r>
        </a:p>
      </dgm:t>
    </dgm:pt>
    <dgm:pt modelId="{E2A19497-ABE8-49ED-9194-3B447CB51485}" type="parTrans" cxnId="{957078A5-352B-4B87-9CF5-C28ACCDFDC38}">
      <dgm:prSet/>
      <dgm:spPr/>
    </dgm:pt>
    <dgm:pt modelId="{6B2F4C06-E9F9-4226-97E7-3C887F048E13}" type="sibTrans" cxnId="{957078A5-352B-4B87-9CF5-C28ACCDFDC38}">
      <dgm:prSet/>
      <dgm:spPr/>
    </dgm:pt>
    <dgm:pt modelId="{AF9DEEB1-45D7-4839-AA87-823F836465DA}">
      <dgm:prSet phldr="0"/>
      <dgm:spPr/>
      <dgm:t>
        <a:bodyPr/>
        <a:lstStyle/>
        <a:p>
          <a:pPr rtl="0"/>
          <a:r>
            <a:rPr lang="en-US" b="1">
              <a:solidFill>
                <a:schemeClr val="bg1"/>
              </a:solidFill>
            </a:rPr>
            <a:t>War and Remembrance</a:t>
          </a:r>
          <a:endParaRPr lang="en-US" b="1">
            <a:solidFill>
              <a:schemeClr val="bg1"/>
            </a:solidFill>
            <a:latin typeface="Calibri Light" panose="020F0302020204030204"/>
          </a:endParaRPr>
        </a:p>
      </dgm:t>
    </dgm:pt>
    <dgm:pt modelId="{2E17D968-6ED6-48D3-8FED-1CAD9DF220D0}" type="parTrans" cxnId="{89365C08-0845-47E3-BD31-94C772749ED0}">
      <dgm:prSet/>
      <dgm:spPr/>
    </dgm:pt>
    <dgm:pt modelId="{4386C101-5EE4-4782-9128-D654E2E50EEA}" type="sibTrans" cxnId="{89365C08-0845-47E3-BD31-94C772749ED0}">
      <dgm:prSet/>
      <dgm:spPr/>
    </dgm:pt>
    <dgm:pt modelId="{A48442E6-07A0-4F40-8061-5C1ED1C527FE}">
      <dgm:prSet phldr="0"/>
      <dgm:spPr/>
      <dgm:t>
        <a:bodyPr/>
        <a:lstStyle/>
        <a:p>
          <a:pPr algn="l"/>
          <a:r>
            <a:rPr lang="en-US" b="1">
              <a:solidFill>
                <a:schemeClr val="bg1"/>
              </a:solidFill>
            </a:rPr>
            <a:t>Background - Establishing the historical context</a:t>
          </a:r>
        </a:p>
      </dgm:t>
    </dgm:pt>
    <dgm:pt modelId="{56221A63-69FC-4DB1-A60D-ECFC953F9F2F}" type="parTrans" cxnId="{A4084962-C573-43DE-B7C2-7F1323364D3B}">
      <dgm:prSet/>
      <dgm:spPr/>
    </dgm:pt>
    <dgm:pt modelId="{7DF95BE0-D6A4-4619-8052-A4074C50BF51}" type="sibTrans" cxnId="{A4084962-C573-43DE-B7C2-7F1323364D3B}">
      <dgm:prSet/>
      <dgm:spPr/>
    </dgm:pt>
    <dgm:pt modelId="{B79028FA-8566-4793-B745-7A7EC8CF83DB}">
      <dgm:prSet phldr="0"/>
      <dgm:spPr/>
      <dgm:t>
        <a:bodyPr/>
        <a:lstStyle/>
        <a:p>
          <a:pPr algn="l" rtl="0"/>
          <a:r>
            <a:rPr lang="en-US" b="1">
              <a:solidFill>
                <a:schemeClr val="bg1"/>
              </a:solidFill>
              <a:latin typeface="Calibri"/>
              <a:ea typeface="Calibri"/>
              <a:cs typeface="Calibri"/>
            </a:rPr>
            <a:t>Invasion of Parihaka</a:t>
          </a:r>
          <a:endParaRPr lang="en-US" b="1">
            <a:solidFill>
              <a:schemeClr val="bg1"/>
            </a:solidFill>
            <a:latin typeface="Calibri Light" panose="020F0302020204030204"/>
          </a:endParaRPr>
        </a:p>
      </dgm:t>
    </dgm:pt>
    <dgm:pt modelId="{E044DB2E-F9D6-49D7-A775-7E747496615A}" type="parTrans" cxnId="{FEB49447-5D7F-4B9E-86A1-32B597539225}">
      <dgm:prSet/>
      <dgm:spPr/>
    </dgm:pt>
    <dgm:pt modelId="{709D41BD-18B4-4E93-803C-065F1F91FBCD}" type="sibTrans" cxnId="{FEB49447-5D7F-4B9E-86A1-32B597539225}">
      <dgm:prSet/>
      <dgm:spPr/>
    </dgm:pt>
    <dgm:pt modelId="{15A34C5D-218F-4EC1-A5AB-2AFDDB3D6DAC}">
      <dgm:prSet phldr="0"/>
      <dgm:spPr/>
      <dgm:t>
        <a:bodyPr/>
        <a:lstStyle/>
        <a:p>
          <a:pPr rtl="0"/>
          <a:r>
            <a:rPr lang="en-US" b="1"/>
            <a:t>Historical Biographies</a:t>
          </a:r>
          <a:endParaRPr lang="en-US" b="1">
            <a:latin typeface="Calibri Light" panose="020F0302020204030204"/>
          </a:endParaRPr>
        </a:p>
      </dgm:t>
    </dgm:pt>
    <dgm:pt modelId="{D29817D2-9285-4F97-82A4-DECBF0C4CF92}" type="parTrans" cxnId="{E4ACC3BB-8221-4CB0-BD85-97D208D239BF}">
      <dgm:prSet/>
      <dgm:spPr/>
    </dgm:pt>
    <dgm:pt modelId="{95691C06-4692-43A2-BA01-02D3A7F519E3}" type="sibTrans" cxnId="{E4ACC3BB-8221-4CB0-BD85-97D208D239BF}">
      <dgm:prSet/>
      <dgm:spPr/>
    </dgm:pt>
    <dgm:pt modelId="{E75FF316-F704-44A3-864E-CD7C4E5A98C0}">
      <dgm:prSet phldr="0"/>
      <dgm:spPr/>
      <dgm:t>
        <a:bodyPr/>
        <a:lstStyle/>
        <a:p>
          <a:pPr rtl="0"/>
          <a:r>
            <a:rPr lang="en-US" b="1"/>
            <a:t>Dame Whina Cooper and the 1975 Land March</a:t>
          </a:r>
          <a:endParaRPr lang="en-US" b="1">
            <a:latin typeface="Calibri Light" panose="020F0302020204030204"/>
          </a:endParaRPr>
        </a:p>
      </dgm:t>
    </dgm:pt>
    <dgm:pt modelId="{86A40C40-8BCE-41FC-9ABB-4AE9CE297CBE}" type="parTrans" cxnId="{CFC206C4-2B1D-414E-9CDB-DEF975EDC3B7}">
      <dgm:prSet/>
      <dgm:spPr/>
    </dgm:pt>
    <dgm:pt modelId="{54DC685C-CD0B-4D8D-8283-E010899F51E7}" type="sibTrans" cxnId="{CFC206C4-2B1D-414E-9CDB-DEF975EDC3B7}">
      <dgm:prSet/>
      <dgm:spPr/>
    </dgm:pt>
    <dgm:pt modelId="{CF525C67-5A36-48A5-B6A4-A1CEFEC86011}">
      <dgm:prSet phldr="0"/>
      <dgm:spPr/>
      <dgm:t>
        <a:bodyPr/>
        <a:lstStyle/>
        <a:p>
          <a:pPr rtl="0"/>
          <a:r>
            <a:rPr lang="en-US" b="1"/>
            <a:t>Hīkoi</a:t>
          </a:r>
          <a:endParaRPr lang="en-US" b="1">
            <a:latin typeface="Calibri Light" panose="020F0302020204030204"/>
          </a:endParaRPr>
        </a:p>
      </dgm:t>
    </dgm:pt>
    <dgm:pt modelId="{0336265F-982E-401E-89C5-D71A18F010FB}" type="parTrans" cxnId="{DFCF1A41-2B2C-477B-A8A0-C824BE28FCD0}">
      <dgm:prSet/>
      <dgm:spPr/>
    </dgm:pt>
    <dgm:pt modelId="{ADAED8F0-E55C-4D9E-9844-0A04DE4394FB}" type="sibTrans" cxnId="{DFCF1A41-2B2C-477B-A8A0-C824BE28FCD0}">
      <dgm:prSet/>
      <dgm:spPr/>
    </dgm:pt>
    <dgm:pt modelId="{06CDA1F6-8219-488A-BBC1-E283DC56259C}" type="pres">
      <dgm:prSet presAssocID="{7A75CD9D-75C7-498A-BFF9-7BB2C99290D6}" presName="theList" presStyleCnt="0">
        <dgm:presLayoutVars>
          <dgm:dir/>
          <dgm:animLvl val="lvl"/>
          <dgm:resizeHandles val="exact"/>
        </dgm:presLayoutVars>
      </dgm:prSet>
      <dgm:spPr/>
    </dgm:pt>
    <dgm:pt modelId="{86CA27A0-7B58-4A82-8915-6857ECDB4497}" type="pres">
      <dgm:prSet presAssocID="{B3E5F533-105D-4229-947D-322DD08CD6CC}" presName="compNode" presStyleCnt="0"/>
      <dgm:spPr/>
    </dgm:pt>
    <dgm:pt modelId="{06049CAE-E7B5-463C-A9EE-872050FE5579}" type="pres">
      <dgm:prSet presAssocID="{B3E5F533-105D-4229-947D-322DD08CD6CC}" presName="aNode" presStyleLbl="bgShp" presStyleIdx="0" presStyleCnt="3"/>
      <dgm:spPr/>
    </dgm:pt>
    <dgm:pt modelId="{5EAB2F72-7B7E-4056-86ED-1CB33AFA5B60}" type="pres">
      <dgm:prSet presAssocID="{B3E5F533-105D-4229-947D-322DD08CD6CC}" presName="textNode" presStyleLbl="bgShp" presStyleIdx="0" presStyleCnt="3"/>
      <dgm:spPr/>
    </dgm:pt>
    <dgm:pt modelId="{CCDE8ABA-9AB1-4021-89D8-0DEDAC888ACD}" type="pres">
      <dgm:prSet presAssocID="{B3E5F533-105D-4229-947D-322DD08CD6CC}" presName="compChildNode" presStyleCnt="0"/>
      <dgm:spPr/>
    </dgm:pt>
    <dgm:pt modelId="{672EC049-EA2C-4821-A0A2-08634EA3FFC8}" type="pres">
      <dgm:prSet presAssocID="{B3E5F533-105D-4229-947D-322DD08CD6CC}" presName="theInnerList" presStyleCnt="0"/>
      <dgm:spPr/>
    </dgm:pt>
    <dgm:pt modelId="{E5F93160-A72F-4C21-A8CB-5C421AC17683}" type="pres">
      <dgm:prSet presAssocID="{A8F43B2F-5B2B-4425-876C-7B5F0D1E41BC}" presName="childNode" presStyleLbl="node1" presStyleIdx="0" presStyleCnt="11">
        <dgm:presLayoutVars>
          <dgm:bulletEnabled val="1"/>
        </dgm:presLayoutVars>
      </dgm:prSet>
      <dgm:spPr/>
    </dgm:pt>
    <dgm:pt modelId="{E5B62C48-D09C-476F-B740-949F5B7FB331}" type="pres">
      <dgm:prSet presAssocID="{A8F43B2F-5B2B-4425-876C-7B5F0D1E41BC}" presName="aSpace2" presStyleCnt="0"/>
      <dgm:spPr/>
    </dgm:pt>
    <dgm:pt modelId="{DF246568-342A-4734-BA6C-45AE8223AB2C}" type="pres">
      <dgm:prSet presAssocID="{B73C03B6-88E1-406F-BBB0-9B46365EF010}" presName="childNode" presStyleLbl="node1" presStyleIdx="1" presStyleCnt="11">
        <dgm:presLayoutVars>
          <dgm:bulletEnabled val="1"/>
        </dgm:presLayoutVars>
      </dgm:prSet>
      <dgm:spPr/>
    </dgm:pt>
    <dgm:pt modelId="{FB758094-0E40-4A01-A822-6564870AC0DC}" type="pres">
      <dgm:prSet presAssocID="{B73C03B6-88E1-406F-BBB0-9B46365EF010}" presName="aSpace2" presStyleCnt="0"/>
      <dgm:spPr/>
    </dgm:pt>
    <dgm:pt modelId="{EABAF68E-F2BC-47EB-BAA6-424745330735}" type="pres">
      <dgm:prSet presAssocID="{0214DB61-5EB5-47EF-A189-94D97C751D23}" presName="childNode" presStyleLbl="node1" presStyleIdx="2" presStyleCnt="11">
        <dgm:presLayoutVars>
          <dgm:bulletEnabled val="1"/>
        </dgm:presLayoutVars>
      </dgm:prSet>
      <dgm:spPr/>
    </dgm:pt>
    <dgm:pt modelId="{A83CFDEB-6413-4303-9050-4BA81D94E237}" type="pres">
      <dgm:prSet presAssocID="{0214DB61-5EB5-47EF-A189-94D97C751D23}" presName="aSpace2" presStyleCnt="0"/>
      <dgm:spPr/>
    </dgm:pt>
    <dgm:pt modelId="{7B5FBF81-7F6D-4ACC-B35F-79050C251802}" type="pres">
      <dgm:prSet presAssocID="{AF9DEEB1-45D7-4839-AA87-823F836465DA}" presName="childNode" presStyleLbl="node1" presStyleIdx="3" presStyleCnt="11">
        <dgm:presLayoutVars>
          <dgm:bulletEnabled val="1"/>
        </dgm:presLayoutVars>
      </dgm:prSet>
      <dgm:spPr/>
    </dgm:pt>
    <dgm:pt modelId="{88E89AF2-89E7-4416-93B4-21601E7BF3D4}" type="pres">
      <dgm:prSet presAssocID="{B3E5F533-105D-4229-947D-322DD08CD6CC}" presName="aSpace" presStyleCnt="0"/>
      <dgm:spPr/>
    </dgm:pt>
    <dgm:pt modelId="{1D8D0CC1-85D4-421C-9952-CF8F30E9D366}" type="pres">
      <dgm:prSet presAssocID="{A28FC3D3-3C7F-45CC-9C94-65ADE97F50B4}" presName="compNode" presStyleCnt="0"/>
      <dgm:spPr/>
    </dgm:pt>
    <dgm:pt modelId="{94A5A670-FA8F-4F9E-A85F-D8E45251ECA9}" type="pres">
      <dgm:prSet presAssocID="{A28FC3D3-3C7F-45CC-9C94-65ADE97F50B4}" presName="aNode" presStyleLbl="bgShp" presStyleIdx="1" presStyleCnt="3"/>
      <dgm:spPr/>
    </dgm:pt>
    <dgm:pt modelId="{7C4C2931-4849-4768-BBBC-012A17CCDC29}" type="pres">
      <dgm:prSet presAssocID="{A28FC3D3-3C7F-45CC-9C94-65ADE97F50B4}" presName="textNode" presStyleLbl="bgShp" presStyleIdx="1" presStyleCnt="3"/>
      <dgm:spPr/>
    </dgm:pt>
    <dgm:pt modelId="{C5F34F32-BC62-4637-926E-EC94724BB9AE}" type="pres">
      <dgm:prSet presAssocID="{A28FC3D3-3C7F-45CC-9C94-65ADE97F50B4}" presName="compChildNode" presStyleCnt="0"/>
      <dgm:spPr/>
    </dgm:pt>
    <dgm:pt modelId="{987A5794-3B8F-4742-BE9C-D21C234A534E}" type="pres">
      <dgm:prSet presAssocID="{A28FC3D3-3C7F-45CC-9C94-65ADE97F50B4}" presName="theInnerList" presStyleCnt="0"/>
      <dgm:spPr/>
    </dgm:pt>
    <dgm:pt modelId="{C4284311-290F-41EA-95E5-9DB28072980C}" type="pres">
      <dgm:prSet presAssocID="{B79028FA-8566-4793-B745-7A7EC8CF83DB}" presName="childNode" presStyleLbl="node1" presStyleIdx="4" presStyleCnt="11">
        <dgm:presLayoutVars>
          <dgm:bulletEnabled val="1"/>
        </dgm:presLayoutVars>
      </dgm:prSet>
      <dgm:spPr/>
    </dgm:pt>
    <dgm:pt modelId="{DEE3E811-68A3-4A1D-A81D-F260441495AF}" type="pres">
      <dgm:prSet presAssocID="{B79028FA-8566-4793-B745-7A7EC8CF83DB}" presName="aSpace2" presStyleCnt="0"/>
      <dgm:spPr/>
    </dgm:pt>
    <dgm:pt modelId="{4FCEB97A-80B9-4474-8BF3-D5A224500EFD}" type="pres">
      <dgm:prSet presAssocID="{A48442E6-07A0-4F40-8061-5C1ED1C527FE}" presName="childNode" presStyleLbl="node1" presStyleIdx="5" presStyleCnt="11">
        <dgm:presLayoutVars>
          <dgm:bulletEnabled val="1"/>
        </dgm:presLayoutVars>
      </dgm:prSet>
      <dgm:spPr/>
    </dgm:pt>
    <dgm:pt modelId="{B32AB836-2467-4004-BA4B-4A209BD9C073}" type="pres">
      <dgm:prSet presAssocID="{A48442E6-07A0-4F40-8061-5C1ED1C527FE}" presName="aSpace2" presStyleCnt="0"/>
      <dgm:spPr/>
    </dgm:pt>
    <dgm:pt modelId="{52CAB30C-3E2B-459A-AE8A-1F3A11A32087}" type="pres">
      <dgm:prSet presAssocID="{15A34C5D-218F-4EC1-A5AB-2AFDDB3D6DAC}" presName="childNode" presStyleLbl="node1" presStyleIdx="6" presStyleCnt="11">
        <dgm:presLayoutVars>
          <dgm:bulletEnabled val="1"/>
        </dgm:presLayoutVars>
      </dgm:prSet>
      <dgm:spPr/>
    </dgm:pt>
    <dgm:pt modelId="{4B197FB6-768A-4DFA-B984-18F64BBAC629}" type="pres">
      <dgm:prSet presAssocID="{15A34C5D-218F-4EC1-A5AB-2AFDDB3D6DAC}" presName="aSpace2" presStyleCnt="0"/>
      <dgm:spPr/>
    </dgm:pt>
    <dgm:pt modelId="{B06EEB49-D241-4B91-AE82-A9934E8FF433}" type="pres">
      <dgm:prSet presAssocID="{0C0A272E-D685-4242-B74F-E31473DF44F8}" presName="childNode" presStyleLbl="node1" presStyleIdx="7" presStyleCnt="11">
        <dgm:presLayoutVars>
          <dgm:bulletEnabled val="1"/>
        </dgm:presLayoutVars>
      </dgm:prSet>
      <dgm:spPr/>
    </dgm:pt>
    <dgm:pt modelId="{22EBE9BB-960C-439A-865C-920B7FB53824}" type="pres">
      <dgm:prSet presAssocID="{A28FC3D3-3C7F-45CC-9C94-65ADE97F50B4}" presName="aSpace" presStyleCnt="0"/>
      <dgm:spPr/>
    </dgm:pt>
    <dgm:pt modelId="{E5730416-58BE-407F-A55C-7E2966EFE1CE}" type="pres">
      <dgm:prSet presAssocID="{58BE99F5-8164-4A8F-BE87-217B56515547}" presName="compNode" presStyleCnt="0"/>
      <dgm:spPr/>
    </dgm:pt>
    <dgm:pt modelId="{F36653BA-B770-4A70-857D-48B14ACA5CAD}" type="pres">
      <dgm:prSet presAssocID="{58BE99F5-8164-4A8F-BE87-217B56515547}" presName="aNode" presStyleLbl="bgShp" presStyleIdx="2" presStyleCnt="3"/>
      <dgm:spPr/>
    </dgm:pt>
    <dgm:pt modelId="{0D2131D8-A774-4044-B210-F618D92988C1}" type="pres">
      <dgm:prSet presAssocID="{58BE99F5-8164-4A8F-BE87-217B56515547}" presName="textNode" presStyleLbl="bgShp" presStyleIdx="2" presStyleCnt="3"/>
      <dgm:spPr/>
    </dgm:pt>
    <dgm:pt modelId="{13B71E00-89A0-4BB1-A0DD-D9ABB21BDDC0}" type="pres">
      <dgm:prSet presAssocID="{58BE99F5-8164-4A8F-BE87-217B56515547}" presName="compChildNode" presStyleCnt="0"/>
      <dgm:spPr/>
    </dgm:pt>
    <dgm:pt modelId="{3631CE2A-3FC7-40AB-B47C-5840BA3D3DD8}" type="pres">
      <dgm:prSet presAssocID="{58BE99F5-8164-4A8F-BE87-217B56515547}" presName="theInnerList" presStyleCnt="0"/>
      <dgm:spPr/>
    </dgm:pt>
    <dgm:pt modelId="{30691D61-11F6-4268-BC43-C26F3DBB5983}" type="pres">
      <dgm:prSet presAssocID="{E75FF316-F704-44A3-864E-CD7C4E5A98C0}" presName="childNode" presStyleLbl="node1" presStyleIdx="8" presStyleCnt="11">
        <dgm:presLayoutVars>
          <dgm:bulletEnabled val="1"/>
        </dgm:presLayoutVars>
      </dgm:prSet>
      <dgm:spPr/>
    </dgm:pt>
    <dgm:pt modelId="{6EA7BF1A-421C-41FD-9305-A935D6FE9680}" type="pres">
      <dgm:prSet presAssocID="{E75FF316-F704-44A3-864E-CD7C4E5A98C0}" presName="aSpace2" presStyleCnt="0"/>
      <dgm:spPr/>
    </dgm:pt>
    <dgm:pt modelId="{E61F1EE7-8073-4533-9B03-9062DFAC994E}" type="pres">
      <dgm:prSet presAssocID="{CF525C67-5A36-48A5-B6A4-A1CEFEC86011}" presName="childNode" presStyleLbl="node1" presStyleIdx="9" presStyleCnt="11">
        <dgm:presLayoutVars>
          <dgm:bulletEnabled val="1"/>
        </dgm:presLayoutVars>
      </dgm:prSet>
      <dgm:spPr/>
    </dgm:pt>
    <dgm:pt modelId="{A51E175B-55DD-47E6-887D-61EEC473FA86}" type="pres">
      <dgm:prSet presAssocID="{CF525C67-5A36-48A5-B6A4-A1CEFEC86011}" presName="aSpace2" presStyleCnt="0"/>
      <dgm:spPr/>
    </dgm:pt>
    <dgm:pt modelId="{7AE58ECF-73C1-4572-B374-AF272F5FF737}" type="pres">
      <dgm:prSet presAssocID="{56CF6086-B1C9-4EA5-BA72-079B4E31B838}" presName="childNode" presStyleLbl="node1" presStyleIdx="10" presStyleCnt="11">
        <dgm:presLayoutVars>
          <dgm:bulletEnabled val="1"/>
        </dgm:presLayoutVars>
      </dgm:prSet>
      <dgm:spPr/>
    </dgm:pt>
  </dgm:ptLst>
  <dgm:cxnLst>
    <dgm:cxn modelId="{82937605-5614-4A0F-9899-F689275A14D4}" srcId="{B3E5F533-105D-4229-947D-322DD08CD6CC}" destId="{A8F43B2F-5B2B-4425-876C-7B5F0D1E41BC}" srcOrd="0" destOrd="0" parTransId="{ABDAB501-F86E-4B6C-843B-C9BA7D9A9B86}" sibTransId="{D8E4D8A4-13A1-4262-BB8B-2EE3EA1A15E3}"/>
    <dgm:cxn modelId="{89365C08-0845-47E3-BD31-94C772749ED0}" srcId="{B3E5F533-105D-4229-947D-322DD08CD6CC}" destId="{AF9DEEB1-45D7-4839-AA87-823F836465DA}" srcOrd="3" destOrd="0" parTransId="{2E17D968-6ED6-48D3-8FED-1CAD9DF220D0}" sibTransId="{4386C101-5EE4-4782-9128-D654E2E50EEA}"/>
    <dgm:cxn modelId="{09C1CE0B-6DCB-4568-8330-F531C699D81E}" type="presOf" srcId="{CF525C67-5A36-48A5-B6A4-A1CEFEC86011}" destId="{E61F1EE7-8073-4533-9B03-9062DFAC994E}" srcOrd="0" destOrd="0" presId="urn:microsoft.com/office/officeart/2005/8/layout/lProcess2"/>
    <dgm:cxn modelId="{F91E5513-3742-4ACA-848F-F834E9EE4EAA}" srcId="{A28FC3D3-3C7F-45CC-9C94-65ADE97F50B4}" destId="{0C0A272E-D685-4242-B74F-E31473DF44F8}" srcOrd="3" destOrd="0" parTransId="{6EBC8B74-BF2C-4802-8A0A-18F33F07115E}" sibTransId="{F70042DC-1FBE-41B5-A95A-6C054B88D799}"/>
    <dgm:cxn modelId="{AF5B8916-FC94-4BBC-9170-C599F85794DC}" srcId="{7A75CD9D-75C7-498A-BFF9-7BB2C99290D6}" destId="{58BE99F5-8164-4A8F-BE87-217B56515547}" srcOrd="2" destOrd="0" parTransId="{169D2B9B-D0ED-42E3-8433-B5639482FAA1}" sibTransId="{C2DDC60C-6485-405D-98DB-9107931D9EDF}"/>
    <dgm:cxn modelId="{6D608623-D5F3-488C-A083-70B667457F64}" type="presOf" srcId="{B79028FA-8566-4793-B745-7A7EC8CF83DB}" destId="{C4284311-290F-41EA-95E5-9DB28072980C}" srcOrd="0" destOrd="0" presId="urn:microsoft.com/office/officeart/2005/8/layout/lProcess2"/>
    <dgm:cxn modelId="{45982324-6C79-445C-8424-28990919D765}" srcId="{7A75CD9D-75C7-498A-BFF9-7BB2C99290D6}" destId="{A28FC3D3-3C7F-45CC-9C94-65ADE97F50B4}" srcOrd="1" destOrd="0" parTransId="{22020C38-1164-48C9-8C33-99AC34260AC2}" sibTransId="{EC4509F7-2EBE-49E4-B44F-0E864F0B68BF}"/>
    <dgm:cxn modelId="{8E66D62A-20EE-44A6-9D23-6C958814E769}" type="presOf" srcId="{0C0A272E-D685-4242-B74F-E31473DF44F8}" destId="{B06EEB49-D241-4B91-AE82-A9934E8FF433}" srcOrd="0" destOrd="0" presId="urn:microsoft.com/office/officeart/2005/8/layout/lProcess2"/>
    <dgm:cxn modelId="{F022FD30-B368-4107-B7AA-524F9023D611}" type="presOf" srcId="{B73C03B6-88E1-406F-BBB0-9B46365EF010}" destId="{DF246568-342A-4734-BA6C-45AE8223AB2C}" srcOrd="0" destOrd="0" presId="urn:microsoft.com/office/officeart/2005/8/layout/lProcess2"/>
    <dgm:cxn modelId="{DFCF1A41-2B2C-477B-A8A0-C824BE28FCD0}" srcId="{58BE99F5-8164-4A8F-BE87-217B56515547}" destId="{CF525C67-5A36-48A5-B6A4-A1CEFEC86011}" srcOrd="1" destOrd="0" parTransId="{0336265F-982E-401E-89C5-D71A18F010FB}" sibTransId="{ADAED8F0-E55C-4D9E-9844-0A04DE4394FB}"/>
    <dgm:cxn modelId="{A4084962-C573-43DE-B7C2-7F1323364D3B}" srcId="{A28FC3D3-3C7F-45CC-9C94-65ADE97F50B4}" destId="{A48442E6-07A0-4F40-8061-5C1ED1C527FE}" srcOrd="1" destOrd="0" parTransId="{56221A63-69FC-4DB1-A60D-ECFC953F9F2F}" sibTransId="{7DF95BE0-D6A4-4619-8052-A4074C50BF51}"/>
    <dgm:cxn modelId="{FEB49447-5D7F-4B9E-86A1-32B597539225}" srcId="{A28FC3D3-3C7F-45CC-9C94-65ADE97F50B4}" destId="{B79028FA-8566-4793-B745-7A7EC8CF83DB}" srcOrd="0" destOrd="0" parTransId="{E044DB2E-F9D6-49D7-A775-7E747496615A}" sibTransId="{709D41BD-18B4-4E93-803C-065F1F91FBCD}"/>
    <dgm:cxn modelId="{30DBB74B-B386-4099-80D6-1A4D15672A0D}" type="presOf" srcId="{56CF6086-B1C9-4EA5-BA72-079B4E31B838}" destId="{7AE58ECF-73C1-4572-B374-AF272F5FF737}" srcOrd="0" destOrd="0" presId="urn:microsoft.com/office/officeart/2005/8/layout/lProcess2"/>
    <dgm:cxn modelId="{3F5DE16B-93B6-488C-A336-74F1FF165631}" type="presOf" srcId="{A48442E6-07A0-4F40-8061-5C1ED1C527FE}" destId="{4FCEB97A-80B9-4474-8BF3-D5A224500EFD}" srcOrd="0" destOrd="0" presId="urn:microsoft.com/office/officeart/2005/8/layout/lProcess2"/>
    <dgm:cxn modelId="{95246E70-5025-49F3-8276-545B6A4A3489}" type="presOf" srcId="{A28FC3D3-3C7F-45CC-9C94-65ADE97F50B4}" destId="{94A5A670-FA8F-4F9E-A85F-D8E45251ECA9}" srcOrd="0" destOrd="0" presId="urn:microsoft.com/office/officeart/2005/8/layout/lProcess2"/>
    <dgm:cxn modelId="{07547651-FB65-4539-9281-BE5EC2B00817}" type="presOf" srcId="{A28FC3D3-3C7F-45CC-9C94-65ADE97F50B4}" destId="{7C4C2931-4849-4768-BBBC-012A17CCDC29}" srcOrd="1" destOrd="0" presId="urn:microsoft.com/office/officeart/2005/8/layout/lProcess2"/>
    <dgm:cxn modelId="{F7423155-E910-4105-B87E-1271EC161A25}" type="presOf" srcId="{58BE99F5-8164-4A8F-BE87-217B56515547}" destId="{F36653BA-B770-4A70-857D-48B14ACA5CAD}" srcOrd="0" destOrd="0" presId="urn:microsoft.com/office/officeart/2005/8/layout/lProcess2"/>
    <dgm:cxn modelId="{BE556159-3447-4E0B-964C-35699A516A98}" srcId="{7A75CD9D-75C7-498A-BFF9-7BB2C99290D6}" destId="{B3E5F533-105D-4229-947D-322DD08CD6CC}" srcOrd="0" destOrd="0" parTransId="{3B872D3F-DBB5-4117-816F-D05D17DC3462}" sibTransId="{1B492048-3247-4653-859C-547CC48E1CE0}"/>
    <dgm:cxn modelId="{2AF0028A-44E1-46BF-9BE4-2AAF0E329B76}" type="presOf" srcId="{7A75CD9D-75C7-498A-BFF9-7BB2C99290D6}" destId="{06CDA1F6-8219-488A-BBC1-E283DC56259C}" srcOrd="0" destOrd="0" presId="urn:microsoft.com/office/officeart/2005/8/layout/lProcess2"/>
    <dgm:cxn modelId="{957078A5-352B-4B87-9CF5-C28ACCDFDC38}" srcId="{B3E5F533-105D-4229-947D-322DD08CD6CC}" destId="{0214DB61-5EB5-47EF-A189-94D97C751D23}" srcOrd="2" destOrd="0" parTransId="{E2A19497-ABE8-49ED-9194-3B447CB51485}" sibTransId="{6B2F4C06-E9F9-4226-97E7-3C887F048E13}"/>
    <dgm:cxn modelId="{587DEFB3-04E1-4621-BB56-A90734190C5C}" type="presOf" srcId="{B3E5F533-105D-4229-947D-322DD08CD6CC}" destId="{06049CAE-E7B5-463C-A9EE-872050FE5579}" srcOrd="0" destOrd="0" presId="urn:microsoft.com/office/officeart/2005/8/layout/lProcess2"/>
    <dgm:cxn modelId="{6F20E6B7-EC6A-4EAB-93CB-11B64309A301}" type="presOf" srcId="{E75FF316-F704-44A3-864E-CD7C4E5A98C0}" destId="{30691D61-11F6-4268-BC43-C26F3DBB5983}" srcOrd="0" destOrd="0" presId="urn:microsoft.com/office/officeart/2005/8/layout/lProcess2"/>
    <dgm:cxn modelId="{20E242B9-3321-45EF-98E3-5A49FD6DE764}" type="presOf" srcId="{15A34C5D-218F-4EC1-A5AB-2AFDDB3D6DAC}" destId="{52CAB30C-3E2B-459A-AE8A-1F3A11A32087}" srcOrd="0" destOrd="0" presId="urn:microsoft.com/office/officeart/2005/8/layout/lProcess2"/>
    <dgm:cxn modelId="{D403E5B9-3F77-4148-B81C-8DC56D32976B}" srcId="{B3E5F533-105D-4229-947D-322DD08CD6CC}" destId="{B73C03B6-88E1-406F-BBB0-9B46365EF010}" srcOrd="1" destOrd="0" parTransId="{E87ED84E-4C74-4747-B0AA-B787C28E057E}" sibTransId="{34542D86-4955-4CAC-9D27-E4C21F1A4521}"/>
    <dgm:cxn modelId="{41D2DCBA-B0CB-4236-883E-45B404148DE9}" type="presOf" srcId="{0214DB61-5EB5-47EF-A189-94D97C751D23}" destId="{EABAF68E-F2BC-47EB-BAA6-424745330735}" srcOrd="0" destOrd="0" presId="urn:microsoft.com/office/officeart/2005/8/layout/lProcess2"/>
    <dgm:cxn modelId="{E4ACC3BB-8221-4CB0-BD85-97D208D239BF}" srcId="{A28FC3D3-3C7F-45CC-9C94-65ADE97F50B4}" destId="{15A34C5D-218F-4EC1-A5AB-2AFDDB3D6DAC}" srcOrd="2" destOrd="0" parTransId="{D29817D2-9285-4F97-82A4-DECBF0C4CF92}" sibTransId="{95691C06-4692-43A2-BA01-02D3A7F519E3}"/>
    <dgm:cxn modelId="{586CBFBC-3BDE-47C5-B60A-427385F7E83A}" type="presOf" srcId="{B3E5F533-105D-4229-947D-322DD08CD6CC}" destId="{5EAB2F72-7B7E-4056-86ED-1CB33AFA5B60}" srcOrd="1" destOrd="0" presId="urn:microsoft.com/office/officeart/2005/8/layout/lProcess2"/>
    <dgm:cxn modelId="{C77C47C3-CA33-4A65-9DD8-D707159ACC2B}" srcId="{58BE99F5-8164-4A8F-BE87-217B56515547}" destId="{56CF6086-B1C9-4EA5-BA72-079B4E31B838}" srcOrd="2" destOrd="0" parTransId="{0A577A59-A69C-4073-88F5-2670BCC21D9E}" sibTransId="{7C7AB01A-8DEC-4417-9F74-041FFE097A81}"/>
    <dgm:cxn modelId="{CFC206C4-2B1D-414E-9CDB-DEF975EDC3B7}" srcId="{58BE99F5-8164-4A8F-BE87-217B56515547}" destId="{E75FF316-F704-44A3-864E-CD7C4E5A98C0}" srcOrd="0" destOrd="0" parTransId="{86A40C40-8BCE-41FC-9ABB-4AE9CE297CBE}" sibTransId="{54DC685C-CD0B-4D8D-8283-E010899F51E7}"/>
    <dgm:cxn modelId="{DEDFDCC7-56C8-43B9-9A99-95BE91C3AFEB}" type="presOf" srcId="{58BE99F5-8164-4A8F-BE87-217B56515547}" destId="{0D2131D8-A774-4044-B210-F618D92988C1}" srcOrd="1" destOrd="0" presId="urn:microsoft.com/office/officeart/2005/8/layout/lProcess2"/>
    <dgm:cxn modelId="{576639CA-047C-4686-A331-07EF49301712}" type="presOf" srcId="{AF9DEEB1-45D7-4839-AA87-823F836465DA}" destId="{7B5FBF81-7F6D-4ACC-B35F-79050C251802}" srcOrd="0" destOrd="0" presId="urn:microsoft.com/office/officeart/2005/8/layout/lProcess2"/>
    <dgm:cxn modelId="{36C230F7-D21F-445A-A920-BDE7DC8F7831}" type="presOf" srcId="{A8F43B2F-5B2B-4425-876C-7B5F0D1E41BC}" destId="{E5F93160-A72F-4C21-A8CB-5C421AC17683}" srcOrd="0" destOrd="0" presId="urn:microsoft.com/office/officeart/2005/8/layout/lProcess2"/>
    <dgm:cxn modelId="{E5668165-087F-48EB-B02C-67033C0B1E11}" type="presParOf" srcId="{06CDA1F6-8219-488A-BBC1-E283DC56259C}" destId="{86CA27A0-7B58-4A82-8915-6857ECDB4497}" srcOrd="0" destOrd="0" presId="urn:microsoft.com/office/officeart/2005/8/layout/lProcess2"/>
    <dgm:cxn modelId="{18E097F3-1A21-4C35-9102-02C9918C0E7B}" type="presParOf" srcId="{86CA27A0-7B58-4A82-8915-6857ECDB4497}" destId="{06049CAE-E7B5-463C-A9EE-872050FE5579}" srcOrd="0" destOrd="0" presId="urn:microsoft.com/office/officeart/2005/8/layout/lProcess2"/>
    <dgm:cxn modelId="{0A8A89E1-62B6-4D89-B940-0656880C9B1C}" type="presParOf" srcId="{86CA27A0-7B58-4A82-8915-6857ECDB4497}" destId="{5EAB2F72-7B7E-4056-86ED-1CB33AFA5B60}" srcOrd="1" destOrd="0" presId="urn:microsoft.com/office/officeart/2005/8/layout/lProcess2"/>
    <dgm:cxn modelId="{F24A9EFA-F0E3-42CE-AA4F-3F078505E702}" type="presParOf" srcId="{86CA27A0-7B58-4A82-8915-6857ECDB4497}" destId="{CCDE8ABA-9AB1-4021-89D8-0DEDAC888ACD}" srcOrd="2" destOrd="0" presId="urn:microsoft.com/office/officeart/2005/8/layout/lProcess2"/>
    <dgm:cxn modelId="{7E705F3F-A1E0-4BFB-8D6C-3F06E7DD4367}" type="presParOf" srcId="{CCDE8ABA-9AB1-4021-89D8-0DEDAC888ACD}" destId="{672EC049-EA2C-4821-A0A2-08634EA3FFC8}" srcOrd="0" destOrd="0" presId="urn:microsoft.com/office/officeart/2005/8/layout/lProcess2"/>
    <dgm:cxn modelId="{BF924850-89A6-4EB5-859C-F6B037979542}" type="presParOf" srcId="{672EC049-EA2C-4821-A0A2-08634EA3FFC8}" destId="{E5F93160-A72F-4C21-A8CB-5C421AC17683}" srcOrd="0" destOrd="0" presId="urn:microsoft.com/office/officeart/2005/8/layout/lProcess2"/>
    <dgm:cxn modelId="{44930E0E-F403-48E9-B49D-6C71984D6851}" type="presParOf" srcId="{672EC049-EA2C-4821-A0A2-08634EA3FFC8}" destId="{E5B62C48-D09C-476F-B740-949F5B7FB331}" srcOrd="1" destOrd="0" presId="urn:microsoft.com/office/officeart/2005/8/layout/lProcess2"/>
    <dgm:cxn modelId="{733F21CB-BA50-460B-9B8E-AD6015F97240}" type="presParOf" srcId="{672EC049-EA2C-4821-A0A2-08634EA3FFC8}" destId="{DF246568-342A-4734-BA6C-45AE8223AB2C}" srcOrd="2" destOrd="0" presId="urn:microsoft.com/office/officeart/2005/8/layout/lProcess2"/>
    <dgm:cxn modelId="{0CAFF424-6544-40F3-BCBE-01CA8D98EBC9}" type="presParOf" srcId="{672EC049-EA2C-4821-A0A2-08634EA3FFC8}" destId="{FB758094-0E40-4A01-A822-6564870AC0DC}" srcOrd="3" destOrd="0" presId="urn:microsoft.com/office/officeart/2005/8/layout/lProcess2"/>
    <dgm:cxn modelId="{D4ADCBEF-695F-4D9A-9822-D9108E68704B}" type="presParOf" srcId="{672EC049-EA2C-4821-A0A2-08634EA3FFC8}" destId="{EABAF68E-F2BC-47EB-BAA6-424745330735}" srcOrd="4" destOrd="0" presId="urn:microsoft.com/office/officeart/2005/8/layout/lProcess2"/>
    <dgm:cxn modelId="{E2D93540-936C-4048-B9B4-494285D8F42E}" type="presParOf" srcId="{672EC049-EA2C-4821-A0A2-08634EA3FFC8}" destId="{A83CFDEB-6413-4303-9050-4BA81D94E237}" srcOrd="5" destOrd="0" presId="urn:microsoft.com/office/officeart/2005/8/layout/lProcess2"/>
    <dgm:cxn modelId="{4EEBC0BA-ED98-4052-A427-3E3E74B0DF12}" type="presParOf" srcId="{672EC049-EA2C-4821-A0A2-08634EA3FFC8}" destId="{7B5FBF81-7F6D-4ACC-B35F-79050C251802}" srcOrd="6" destOrd="0" presId="urn:microsoft.com/office/officeart/2005/8/layout/lProcess2"/>
    <dgm:cxn modelId="{E378B7DA-08B9-4920-9C73-951223B1F4FA}" type="presParOf" srcId="{06CDA1F6-8219-488A-BBC1-E283DC56259C}" destId="{88E89AF2-89E7-4416-93B4-21601E7BF3D4}" srcOrd="1" destOrd="0" presId="urn:microsoft.com/office/officeart/2005/8/layout/lProcess2"/>
    <dgm:cxn modelId="{8BA3903B-09B3-4569-9366-D41A6FA75493}" type="presParOf" srcId="{06CDA1F6-8219-488A-BBC1-E283DC56259C}" destId="{1D8D0CC1-85D4-421C-9952-CF8F30E9D366}" srcOrd="2" destOrd="0" presId="urn:microsoft.com/office/officeart/2005/8/layout/lProcess2"/>
    <dgm:cxn modelId="{595B9EC3-1DA6-4014-A5CD-3CEF2E17389B}" type="presParOf" srcId="{1D8D0CC1-85D4-421C-9952-CF8F30E9D366}" destId="{94A5A670-FA8F-4F9E-A85F-D8E45251ECA9}" srcOrd="0" destOrd="0" presId="urn:microsoft.com/office/officeart/2005/8/layout/lProcess2"/>
    <dgm:cxn modelId="{7E40CF68-C50D-4B05-9E10-A4C9952B4445}" type="presParOf" srcId="{1D8D0CC1-85D4-421C-9952-CF8F30E9D366}" destId="{7C4C2931-4849-4768-BBBC-012A17CCDC29}" srcOrd="1" destOrd="0" presId="urn:microsoft.com/office/officeart/2005/8/layout/lProcess2"/>
    <dgm:cxn modelId="{553A4FE8-47F1-4759-907B-DD42A2CDD514}" type="presParOf" srcId="{1D8D0CC1-85D4-421C-9952-CF8F30E9D366}" destId="{C5F34F32-BC62-4637-926E-EC94724BB9AE}" srcOrd="2" destOrd="0" presId="urn:microsoft.com/office/officeart/2005/8/layout/lProcess2"/>
    <dgm:cxn modelId="{E762CD24-2B61-451A-92BC-107F47FA9472}" type="presParOf" srcId="{C5F34F32-BC62-4637-926E-EC94724BB9AE}" destId="{987A5794-3B8F-4742-BE9C-D21C234A534E}" srcOrd="0" destOrd="0" presId="urn:microsoft.com/office/officeart/2005/8/layout/lProcess2"/>
    <dgm:cxn modelId="{9D243216-BFBC-4394-A5AC-E7D3E9EDE5FB}" type="presParOf" srcId="{987A5794-3B8F-4742-BE9C-D21C234A534E}" destId="{C4284311-290F-41EA-95E5-9DB28072980C}" srcOrd="0" destOrd="0" presId="urn:microsoft.com/office/officeart/2005/8/layout/lProcess2"/>
    <dgm:cxn modelId="{F45927C8-126D-4895-8A64-50C91DA9AC57}" type="presParOf" srcId="{987A5794-3B8F-4742-BE9C-D21C234A534E}" destId="{DEE3E811-68A3-4A1D-A81D-F260441495AF}" srcOrd="1" destOrd="0" presId="urn:microsoft.com/office/officeart/2005/8/layout/lProcess2"/>
    <dgm:cxn modelId="{FFEEA2F0-0D8A-4975-8C17-FC136BB1AF9F}" type="presParOf" srcId="{987A5794-3B8F-4742-BE9C-D21C234A534E}" destId="{4FCEB97A-80B9-4474-8BF3-D5A224500EFD}" srcOrd="2" destOrd="0" presId="urn:microsoft.com/office/officeart/2005/8/layout/lProcess2"/>
    <dgm:cxn modelId="{1F8D0F75-9E77-4FB2-931A-1825E8AD0A45}" type="presParOf" srcId="{987A5794-3B8F-4742-BE9C-D21C234A534E}" destId="{B32AB836-2467-4004-BA4B-4A209BD9C073}" srcOrd="3" destOrd="0" presId="urn:microsoft.com/office/officeart/2005/8/layout/lProcess2"/>
    <dgm:cxn modelId="{35001A1B-61D3-4C1F-9D91-4AEE70FD9255}" type="presParOf" srcId="{987A5794-3B8F-4742-BE9C-D21C234A534E}" destId="{52CAB30C-3E2B-459A-AE8A-1F3A11A32087}" srcOrd="4" destOrd="0" presId="urn:microsoft.com/office/officeart/2005/8/layout/lProcess2"/>
    <dgm:cxn modelId="{44E27B4A-AF84-4CF9-84CA-F7FCBC6CBCC0}" type="presParOf" srcId="{987A5794-3B8F-4742-BE9C-D21C234A534E}" destId="{4B197FB6-768A-4DFA-B984-18F64BBAC629}" srcOrd="5" destOrd="0" presId="urn:microsoft.com/office/officeart/2005/8/layout/lProcess2"/>
    <dgm:cxn modelId="{8E5E1068-5FC0-4F4C-8185-AC7EEB01135E}" type="presParOf" srcId="{987A5794-3B8F-4742-BE9C-D21C234A534E}" destId="{B06EEB49-D241-4B91-AE82-A9934E8FF433}" srcOrd="6" destOrd="0" presId="urn:microsoft.com/office/officeart/2005/8/layout/lProcess2"/>
    <dgm:cxn modelId="{2DADB8A7-FE35-40A8-9E3F-C72BDBBD746F}" type="presParOf" srcId="{06CDA1F6-8219-488A-BBC1-E283DC56259C}" destId="{22EBE9BB-960C-439A-865C-920B7FB53824}" srcOrd="3" destOrd="0" presId="urn:microsoft.com/office/officeart/2005/8/layout/lProcess2"/>
    <dgm:cxn modelId="{7521D5A9-128E-4543-A743-C2F81B4E22B1}" type="presParOf" srcId="{06CDA1F6-8219-488A-BBC1-E283DC56259C}" destId="{E5730416-58BE-407F-A55C-7E2966EFE1CE}" srcOrd="4" destOrd="0" presId="urn:microsoft.com/office/officeart/2005/8/layout/lProcess2"/>
    <dgm:cxn modelId="{25B34081-2E66-416E-A1B8-0552E9BEA616}" type="presParOf" srcId="{E5730416-58BE-407F-A55C-7E2966EFE1CE}" destId="{F36653BA-B770-4A70-857D-48B14ACA5CAD}" srcOrd="0" destOrd="0" presId="urn:microsoft.com/office/officeart/2005/8/layout/lProcess2"/>
    <dgm:cxn modelId="{CF9A9001-071E-44D5-B52A-C47018DA3306}" type="presParOf" srcId="{E5730416-58BE-407F-A55C-7E2966EFE1CE}" destId="{0D2131D8-A774-4044-B210-F618D92988C1}" srcOrd="1" destOrd="0" presId="urn:microsoft.com/office/officeart/2005/8/layout/lProcess2"/>
    <dgm:cxn modelId="{2F4B993B-2BB0-42CD-A876-900372917FBC}" type="presParOf" srcId="{E5730416-58BE-407F-A55C-7E2966EFE1CE}" destId="{13B71E00-89A0-4BB1-A0DD-D9ABB21BDDC0}" srcOrd="2" destOrd="0" presId="urn:microsoft.com/office/officeart/2005/8/layout/lProcess2"/>
    <dgm:cxn modelId="{53B4D4B0-6724-4E17-8258-28EAD6E906E5}" type="presParOf" srcId="{13B71E00-89A0-4BB1-A0DD-D9ABB21BDDC0}" destId="{3631CE2A-3FC7-40AB-B47C-5840BA3D3DD8}" srcOrd="0" destOrd="0" presId="urn:microsoft.com/office/officeart/2005/8/layout/lProcess2"/>
    <dgm:cxn modelId="{25663625-A8DB-4C2F-86E5-F281CDCC0B64}" type="presParOf" srcId="{3631CE2A-3FC7-40AB-B47C-5840BA3D3DD8}" destId="{30691D61-11F6-4268-BC43-C26F3DBB5983}" srcOrd="0" destOrd="0" presId="urn:microsoft.com/office/officeart/2005/8/layout/lProcess2"/>
    <dgm:cxn modelId="{DE991294-F331-4C24-AAA6-D2866666F6F0}" type="presParOf" srcId="{3631CE2A-3FC7-40AB-B47C-5840BA3D3DD8}" destId="{6EA7BF1A-421C-41FD-9305-A935D6FE9680}" srcOrd="1" destOrd="0" presId="urn:microsoft.com/office/officeart/2005/8/layout/lProcess2"/>
    <dgm:cxn modelId="{BF153916-AFB2-486C-9970-D44DC5B662FC}" type="presParOf" srcId="{3631CE2A-3FC7-40AB-B47C-5840BA3D3DD8}" destId="{E61F1EE7-8073-4533-9B03-9062DFAC994E}" srcOrd="2" destOrd="0" presId="urn:microsoft.com/office/officeart/2005/8/layout/lProcess2"/>
    <dgm:cxn modelId="{E5353B30-4650-48A6-A14B-5330C4E245F7}" type="presParOf" srcId="{3631CE2A-3FC7-40AB-B47C-5840BA3D3DD8}" destId="{A51E175B-55DD-47E6-887D-61EEC473FA86}" srcOrd="3" destOrd="0" presId="urn:microsoft.com/office/officeart/2005/8/layout/lProcess2"/>
    <dgm:cxn modelId="{8A1A5BED-29C9-426D-A048-0B1D65084108}" type="presParOf" srcId="{3631CE2A-3FC7-40AB-B47C-5840BA3D3DD8}" destId="{7AE58ECF-73C1-4572-B374-AF272F5FF737}"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75CD9D-75C7-498A-BFF9-7BB2C99290D6}"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B3E5F533-105D-4229-947D-322DD08CD6CC}">
      <dgm:prSet phldrT="[Text]" phldr="0"/>
      <dgm:spPr/>
      <dgm:t>
        <a:bodyPr/>
        <a:lstStyle/>
        <a:p>
          <a:pPr rtl="0"/>
          <a:r>
            <a:rPr lang="en-US" b="1">
              <a:latin typeface="Calibri Light" panose="020F0302020204030204"/>
            </a:rPr>
            <a:t>Term 1 </a:t>
          </a:r>
          <a:endParaRPr lang="en-US" b="1">
            <a:solidFill>
              <a:srgbClr val="000000"/>
            </a:solidFill>
            <a:latin typeface="Calibri Light"/>
            <a:ea typeface="Calibri Light"/>
            <a:cs typeface="Calibri Light"/>
          </a:endParaRPr>
        </a:p>
      </dgm:t>
    </dgm:pt>
    <dgm:pt modelId="{3B872D3F-DBB5-4117-816F-D05D17DC3462}" type="parTrans" cxnId="{BE556159-3447-4E0B-964C-35699A516A98}">
      <dgm:prSet/>
      <dgm:spPr/>
      <dgm:t>
        <a:bodyPr/>
        <a:lstStyle/>
        <a:p>
          <a:endParaRPr lang="en-US"/>
        </a:p>
      </dgm:t>
    </dgm:pt>
    <dgm:pt modelId="{1B492048-3247-4653-859C-547CC48E1CE0}" type="sibTrans" cxnId="{BE556159-3447-4E0B-964C-35699A516A98}">
      <dgm:prSet/>
      <dgm:spPr/>
      <dgm:t>
        <a:bodyPr/>
        <a:lstStyle/>
        <a:p>
          <a:endParaRPr lang="en-US"/>
        </a:p>
      </dgm:t>
    </dgm:pt>
    <dgm:pt modelId="{A8F43B2F-5B2B-4425-876C-7B5F0D1E41BC}">
      <dgm:prSet phldrT="[Text]" phldr="0"/>
      <dgm:spPr/>
      <dgm:t>
        <a:bodyPr/>
        <a:lstStyle/>
        <a:p>
          <a:pPr rtl="0"/>
          <a:r>
            <a:rPr lang="en-US" b="1">
              <a:latin typeface="Calibri Light" panose="020F0302020204030204"/>
            </a:rPr>
            <a:t>Introduction to Geography</a:t>
          </a:r>
          <a:endParaRPr lang="en-US" b="1"/>
        </a:p>
      </dgm:t>
    </dgm:pt>
    <dgm:pt modelId="{ABDAB501-F86E-4B6C-843B-C9BA7D9A9B86}" type="parTrans" cxnId="{82937605-5614-4A0F-9899-F689275A14D4}">
      <dgm:prSet/>
      <dgm:spPr/>
      <dgm:t>
        <a:bodyPr/>
        <a:lstStyle/>
        <a:p>
          <a:endParaRPr lang="en-US"/>
        </a:p>
      </dgm:t>
    </dgm:pt>
    <dgm:pt modelId="{D8E4D8A4-13A1-4262-BB8B-2EE3EA1A15E3}" type="sibTrans" cxnId="{82937605-5614-4A0F-9899-F689275A14D4}">
      <dgm:prSet/>
      <dgm:spPr/>
      <dgm:t>
        <a:bodyPr/>
        <a:lstStyle/>
        <a:p>
          <a:endParaRPr lang="en-US"/>
        </a:p>
      </dgm:t>
    </dgm:pt>
    <dgm:pt modelId="{A28FC3D3-3C7F-45CC-9C94-65ADE97F50B4}">
      <dgm:prSet phldrT="[Text]" phldr="0"/>
      <dgm:spPr/>
      <dgm:t>
        <a:bodyPr/>
        <a:lstStyle/>
        <a:p>
          <a:pPr rtl="0"/>
          <a:r>
            <a:rPr lang="en-US" b="1">
              <a:latin typeface="Calibri Light" panose="020F0302020204030204"/>
            </a:rPr>
            <a:t>Term 2</a:t>
          </a:r>
        </a:p>
      </dgm:t>
    </dgm:pt>
    <dgm:pt modelId="{22020C38-1164-48C9-8C33-99AC34260AC2}" type="parTrans" cxnId="{45982324-6C79-445C-8424-28990919D765}">
      <dgm:prSet/>
      <dgm:spPr/>
      <dgm:t>
        <a:bodyPr/>
        <a:lstStyle/>
        <a:p>
          <a:endParaRPr lang="en-US"/>
        </a:p>
      </dgm:t>
    </dgm:pt>
    <dgm:pt modelId="{EC4509F7-2EBE-49E4-B44F-0E864F0B68BF}" type="sibTrans" cxnId="{45982324-6C79-445C-8424-28990919D765}">
      <dgm:prSet/>
      <dgm:spPr/>
      <dgm:t>
        <a:bodyPr/>
        <a:lstStyle/>
        <a:p>
          <a:endParaRPr lang="en-US"/>
        </a:p>
      </dgm:t>
    </dgm:pt>
    <dgm:pt modelId="{58BE99F5-8164-4A8F-BE87-217B56515547}">
      <dgm:prSet phldrT="[Text]" phldr="0"/>
      <dgm:spPr/>
      <dgm:t>
        <a:bodyPr/>
        <a:lstStyle/>
        <a:p>
          <a:pPr rtl="0"/>
          <a:r>
            <a:rPr lang="en-US" b="1">
              <a:latin typeface="Calibri Light" panose="020F0302020204030204"/>
            </a:rPr>
            <a:t>Term 3</a:t>
          </a:r>
          <a:endParaRPr lang="en-US" b="1"/>
        </a:p>
      </dgm:t>
    </dgm:pt>
    <dgm:pt modelId="{169D2B9B-D0ED-42E3-8433-B5639482FAA1}" type="parTrans" cxnId="{AF5B8916-FC94-4BBC-9170-C599F85794DC}">
      <dgm:prSet/>
      <dgm:spPr/>
      <dgm:t>
        <a:bodyPr/>
        <a:lstStyle/>
        <a:p>
          <a:endParaRPr lang="en-US"/>
        </a:p>
      </dgm:t>
    </dgm:pt>
    <dgm:pt modelId="{C2DDC60C-6485-405D-98DB-9107931D9EDF}" type="sibTrans" cxnId="{AF5B8916-FC94-4BBC-9170-C599F85794DC}">
      <dgm:prSet/>
      <dgm:spPr/>
      <dgm:t>
        <a:bodyPr/>
        <a:lstStyle/>
        <a:p>
          <a:endParaRPr lang="en-US"/>
        </a:p>
      </dgm:t>
    </dgm:pt>
    <dgm:pt modelId="{56CF6086-B1C9-4EA5-BA72-079B4E31B838}">
      <dgm:prSet phldrT="[Text]" phldr="0"/>
      <dgm:spPr/>
      <dgm:t>
        <a:bodyPr/>
        <a:lstStyle/>
        <a:p>
          <a:pPr rtl="0"/>
          <a:r>
            <a:rPr lang="en-US" b="1">
              <a:latin typeface="Calibri Light" panose="020F0302020204030204"/>
            </a:rPr>
            <a:t>Aotearoa New Zealand's global connections</a:t>
          </a:r>
          <a:endParaRPr lang="en-US" b="1"/>
        </a:p>
      </dgm:t>
    </dgm:pt>
    <dgm:pt modelId="{0A577A59-A69C-4073-88F5-2670BCC21D9E}" type="parTrans" cxnId="{C77C47C3-CA33-4A65-9DD8-D707159ACC2B}">
      <dgm:prSet/>
      <dgm:spPr/>
      <dgm:t>
        <a:bodyPr/>
        <a:lstStyle/>
        <a:p>
          <a:endParaRPr lang="en-US"/>
        </a:p>
      </dgm:t>
    </dgm:pt>
    <dgm:pt modelId="{7C7AB01A-8DEC-4417-9F74-041FFE097A81}" type="sibTrans" cxnId="{C77C47C3-CA33-4A65-9DD8-D707159ACC2B}">
      <dgm:prSet/>
      <dgm:spPr/>
      <dgm:t>
        <a:bodyPr/>
        <a:lstStyle/>
        <a:p>
          <a:endParaRPr lang="en-US"/>
        </a:p>
      </dgm:t>
    </dgm:pt>
    <dgm:pt modelId="{B73C03B6-88E1-406F-BBB0-9B46365EF010}">
      <dgm:prSet phldr="0"/>
      <dgm:spPr/>
      <dgm:t>
        <a:bodyPr/>
        <a:lstStyle/>
        <a:p>
          <a:pPr rtl="0"/>
          <a:r>
            <a:rPr lang="en-US" b="1">
              <a:solidFill>
                <a:schemeClr val="bg1"/>
              </a:solidFill>
              <a:latin typeface="Calibri Light" panose="020F0302020204030204"/>
            </a:rPr>
            <a:t>A Sense of place and our local area</a:t>
          </a:r>
        </a:p>
      </dgm:t>
    </dgm:pt>
    <dgm:pt modelId="{E87ED84E-4C74-4747-B0AA-B787C28E057E}" type="parTrans" cxnId="{D403E5B9-3F77-4148-B81C-8DC56D32976B}">
      <dgm:prSet/>
      <dgm:spPr/>
    </dgm:pt>
    <dgm:pt modelId="{34542D86-4955-4CAC-9D27-E4C21F1A4521}" type="sibTrans" cxnId="{D403E5B9-3F77-4148-B81C-8DC56D32976B}">
      <dgm:prSet/>
      <dgm:spPr/>
    </dgm:pt>
    <dgm:pt modelId="{0214DB61-5EB5-47EF-A189-94D97C751D23}">
      <dgm:prSet phldr="0"/>
      <dgm:spPr/>
      <dgm:t>
        <a:bodyPr/>
        <a:lstStyle/>
        <a:p>
          <a:pPr rtl="0"/>
          <a:r>
            <a:rPr lang="en-US" b="1">
              <a:solidFill>
                <a:schemeClr val="bg1"/>
              </a:solidFill>
              <a:latin typeface="Calibri Light" panose="020F0302020204030204"/>
            </a:rPr>
            <a:t>Settlement patterns of New Zealand</a:t>
          </a:r>
        </a:p>
      </dgm:t>
    </dgm:pt>
    <dgm:pt modelId="{E2A19497-ABE8-49ED-9194-3B447CB51485}" type="parTrans" cxnId="{957078A5-352B-4B87-9CF5-C28ACCDFDC38}">
      <dgm:prSet/>
      <dgm:spPr/>
    </dgm:pt>
    <dgm:pt modelId="{6B2F4C06-E9F9-4226-97E7-3C887F048E13}" type="sibTrans" cxnId="{957078A5-352B-4B87-9CF5-C28ACCDFDC38}">
      <dgm:prSet/>
      <dgm:spPr/>
    </dgm:pt>
    <dgm:pt modelId="{A48442E6-07A0-4F40-8061-5C1ED1C527FE}">
      <dgm:prSet phldr="0"/>
      <dgm:spPr/>
      <dgm:t>
        <a:bodyPr/>
        <a:lstStyle/>
        <a:p>
          <a:pPr algn="l" rtl="0"/>
          <a:r>
            <a:rPr lang="en-US" b="0">
              <a:solidFill>
                <a:schemeClr val="bg1"/>
              </a:solidFill>
              <a:latin typeface="Calibri"/>
              <a:ea typeface="Calibri"/>
              <a:cs typeface="Calibri"/>
            </a:rPr>
            <a:t> </a:t>
          </a:r>
          <a:r>
            <a:rPr lang="en-US" b="0" err="1">
              <a:solidFill>
                <a:schemeClr val="bg1"/>
              </a:solidFill>
              <a:latin typeface="Calibri"/>
              <a:ea typeface="Calibri"/>
              <a:cs typeface="Calibri"/>
            </a:rPr>
            <a:t>Pūrākau</a:t>
          </a:r>
          <a:r>
            <a:rPr lang="en-US" b="0">
              <a:solidFill>
                <a:schemeClr val="bg1"/>
              </a:solidFill>
              <a:latin typeface="Calibri"/>
              <a:ea typeface="Calibri"/>
              <a:cs typeface="Calibri"/>
            </a:rPr>
            <a:t>, Māori explained volcanism in Aotearoa New Zealand</a:t>
          </a:r>
        </a:p>
      </dgm:t>
    </dgm:pt>
    <dgm:pt modelId="{56221A63-69FC-4DB1-A60D-ECFC953F9F2F}" type="parTrans" cxnId="{A4084962-C573-43DE-B7C2-7F1323364D3B}">
      <dgm:prSet/>
      <dgm:spPr/>
    </dgm:pt>
    <dgm:pt modelId="{7DF95BE0-D6A4-4619-8052-A4074C50BF51}" type="sibTrans" cxnId="{A4084962-C573-43DE-B7C2-7F1323364D3B}">
      <dgm:prSet/>
      <dgm:spPr/>
    </dgm:pt>
    <dgm:pt modelId="{B79028FA-8566-4793-B745-7A7EC8CF83DB}">
      <dgm:prSet phldr="0"/>
      <dgm:spPr/>
      <dgm:t>
        <a:bodyPr/>
        <a:lstStyle/>
        <a:p>
          <a:pPr algn="l" rtl="0"/>
          <a:r>
            <a:rPr lang="en-US" b="1">
              <a:solidFill>
                <a:schemeClr val="bg1"/>
              </a:solidFill>
              <a:latin typeface="Calibri"/>
              <a:ea typeface="Calibri"/>
              <a:cs typeface="Calibri"/>
            </a:rPr>
            <a:t>Volcanic Landscapes</a:t>
          </a:r>
        </a:p>
      </dgm:t>
    </dgm:pt>
    <dgm:pt modelId="{E044DB2E-F9D6-49D7-A775-7E747496615A}" type="parTrans" cxnId="{FEB49447-5D7F-4B9E-86A1-32B597539225}">
      <dgm:prSet/>
      <dgm:spPr/>
    </dgm:pt>
    <dgm:pt modelId="{709D41BD-18B4-4E93-803C-065F1F91FBCD}" type="sibTrans" cxnId="{FEB49447-5D7F-4B9E-86A1-32B597539225}">
      <dgm:prSet/>
      <dgm:spPr/>
    </dgm:pt>
    <dgm:pt modelId="{15A34C5D-218F-4EC1-A5AB-2AFDDB3D6DAC}">
      <dgm:prSet phldr="0"/>
      <dgm:spPr/>
      <dgm:t>
        <a:bodyPr/>
        <a:lstStyle/>
        <a:p>
          <a:pPr rtl="0"/>
          <a:r>
            <a:rPr lang="en-US" b="0">
              <a:latin typeface="Calibri"/>
              <a:ea typeface="Calibri"/>
              <a:cs typeface="Calibri"/>
            </a:rPr>
            <a:t>Effects &amp; Significance on people</a:t>
          </a:r>
        </a:p>
      </dgm:t>
    </dgm:pt>
    <dgm:pt modelId="{D29817D2-9285-4F97-82A4-DECBF0C4CF92}" type="parTrans" cxnId="{E4ACC3BB-8221-4CB0-BD85-97D208D239BF}">
      <dgm:prSet/>
      <dgm:spPr/>
    </dgm:pt>
    <dgm:pt modelId="{95691C06-4692-43A2-BA01-02D3A7F519E3}" type="sibTrans" cxnId="{E4ACC3BB-8221-4CB0-BD85-97D208D239BF}">
      <dgm:prSet/>
      <dgm:spPr/>
    </dgm:pt>
    <dgm:pt modelId="{E75FF316-F704-44A3-864E-CD7C4E5A98C0}">
      <dgm:prSet phldr="0"/>
      <dgm:spPr/>
      <dgm:t>
        <a:bodyPr/>
        <a:lstStyle/>
        <a:p>
          <a:pPr rtl="0"/>
          <a:r>
            <a:rPr lang="en-US" b="1">
              <a:latin typeface="Calibri Light" panose="020F0302020204030204"/>
            </a:rPr>
            <a:t>Physical shaping of Aotearoa New Zealand</a:t>
          </a:r>
        </a:p>
      </dgm:t>
    </dgm:pt>
    <dgm:pt modelId="{86A40C40-8BCE-41FC-9ABB-4AE9CE297CBE}" type="parTrans" cxnId="{CFC206C4-2B1D-414E-9CDB-DEF975EDC3B7}">
      <dgm:prSet/>
      <dgm:spPr/>
    </dgm:pt>
    <dgm:pt modelId="{54DC685C-CD0B-4D8D-8283-E010899F51E7}" type="sibTrans" cxnId="{CFC206C4-2B1D-414E-9CDB-DEF975EDC3B7}">
      <dgm:prSet/>
      <dgm:spPr/>
    </dgm:pt>
    <dgm:pt modelId="{CF525C67-5A36-48A5-B6A4-A1CEFEC86011}">
      <dgm:prSet phldr="0"/>
      <dgm:spPr/>
      <dgm:t>
        <a:bodyPr/>
        <a:lstStyle/>
        <a:p>
          <a:pPr rtl="0"/>
          <a:r>
            <a:rPr lang="en-US" b="1">
              <a:latin typeface="Calibri Light" panose="020F0302020204030204"/>
            </a:rPr>
            <a:t>Migration</a:t>
          </a:r>
        </a:p>
      </dgm:t>
    </dgm:pt>
    <dgm:pt modelId="{0336265F-982E-401E-89C5-D71A18F010FB}" type="parTrans" cxnId="{DFCF1A41-2B2C-477B-A8A0-C824BE28FCD0}">
      <dgm:prSet/>
      <dgm:spPr/>
    </dgm:pt>
    <dgm:pt modelId="{ADAED8F0-E55C-4D9E-9844-0A04DE4394FB}" type="sibTrans" cxnId="{DFCF1A41-2B2C-477B-A8A0-C824BE28FCD0}">
      <dgm:prSet/>
      <dgm:spPr/>
    </dgm:pt>
    <dgm:pt modelId="{723A11E0-AF8C-45EB-A397-81BCA621A0DE}">
      <dgm:prSet phldr="0"/>
      <dgm:spPr/>
      <dgm:t>
        <a:bodyPr/>
        <a:lstStyle/>
        <a:p>
          <a:pPr rtl="0"/>
          <a:r>
            <a:rPr lang="en-US" b="1">
              <a:latin typeface="Calibri Light" panose="020F0302020204030204"/>
            </a:rPr>
            <a:t>Visiting sites of significance</a:t>
          </a:r>
        </a:p>
      </dgm:t>
    </dgm:pt>
    <dgm:pt modelId="{4AA4D4B9-71D1-45AC-880D-42330D149DC6}" type="parTrans" cxnId="{711ADF5E-41C8-4FA6-A2E3-93EA3A05E1E9}">
      <dgm:prSet/>
      <dgm:spPr/>
    </dgm:pt>
    <dgm:pt modelId="{AFE23030-2EF2-4A17-9FAA-69E046F65E02}" type="sibTrans" cxnId="{711ADF5E-41C8-4FA6-A2E3-93EA3A05E1E9}">
      <dgm:prSet/>
      <dgm:spPr/>
    </dgm:pt>
    <dgm:pt modelId="{933C929D-A9EA-4BEF-AF63-C6F555F7F85F}">
      <dgm:prSet phldr="0"/>
      <dgm:spPr/>
      <dgm:t>
        <a:bodyPr/>
        <a:lstStyle/>
        <a:p>
          <a:pPr rtl="0"/>
          <a:r>
            <a:rPr lang="en-US" b="0">
              <a:solidFill>
                <a:schemeClr val="bg1"/>
              </a:solidFill>
              <a:latin typeface="Calibri Light" panose="020F0302020204030204"/>
            </a:rPr>
            <a:t>Scientific</a:t>
          </a:r>
          <a:r>
            <a:rPr lang="en-US" b="0">
              <a:solidFill>
                <a:schemeClr val="bg1"/>
              </a:solidFill>
            </a:rPr>
            <a:t> explanation of volcanism in Aotearoa New Zealand</a:t>
          </a:r>
          <a:endParaRPr lang="en-US" b="0">
            <a:solidFill>
              <a:schemeClr val="bg1"/>
            </a:solidFill>
            <a:latin typeface="Calibri"/>
            <a:ea typeface="Calibri"/>
            <a:cs typeface="Calibri"/>
          </a:endParaRPr>
        </a:p>
      </dgm:t>
    </dgm:pt>
    <dgm:pt modelId="{F65BC537-C685-44F0-8051-7B011C3788F0}" type="parTrans" cxnId="{2A0660B8-F3EA-4C24-9134-F61BA2BE5740}">
      <dgm:prSet/>
      <dgm:spPr/>
    </dgm:pt>
    <dgm:pt modelId="{E40C3B1C-7733-435F-AB27-A349164FC07E}" type="sibTrans" cxnId="{2A0660B8-F3EA-4C24-9134-F61BA2BE5740}">
      <dgm:prSet/>
      <dgm:spPr/>
    </dgm:pt>
    <dgm:pt modelId="{06CDA1F6-8219-488A-BBC1-E283DC56259C}" type="pres">
      <dgm:prSet presAssocID="{7A75CD9D-75C7-498A-BFF9-7BB2C99290D6}" presName="theList" presStyleCnt="0">
        <dgm:presLayoutVars>
          <dgm:dir/>
          <dgm:animLvl val="lvl"/>
          <dgm:resizeHandles val="exact"/>
        </dgm:presLayoutVars>
      </dgm:prSet>
      <dgm:spPr/>
    </dgm:pt>
    <dgm:pt modelId="{86CA27A0-7B58-4A82-8915-6857ECDB4497}" type="pres">
      <dgm:prSet presAssocID="{B3E5F533-105D-4229-947D-322DD08CD6CC}" presName="compNode" presStyleCnt="0"/>
      <dgm:spPr/>
    </dgm:pt>
    <dgm:pt modelId="{06049CAE-E7B5-463C-A9EE-872050FE5579}" type="pres">
      <dgm:prSet presAssocID="{B3E5F533-105D-4229-947D-322DD08CD6CC}" presName="aNode" presStyleLbl="bgShp" presStyleIdx="0" presStyleCnt="3"/>
      <dgm:spPr/>
    </dgm:pt>
    <dgm:pt modelId="{5EAB2F72-7B7E-4056-86ED-1CB33AFA5B60}" type="pres">
      <dgm:prSet presAssocID="{B3E5F533-105D-4229-947D-322DD08CD6CC}" presName="textNode" presStyleLbl="bgShp" presStyleIdx="0" presStyleCnt="3"/>
      <dgm:spPr/>
    </dgm:pt>
    <dgm:pt modelId="{CCDE8ABA-9AB1-4021-89D8-0DEDAC888ACD}" type="pres">
      <dgm:prSet presAssocID="{B3E5F533-105D-4229-947D-322DD08CD6CC}" presName="compChildNode" presStyleCnt="0"/>
      <dgm:spPr/>
    </dgm:pt>
    <dgm:pt modelId="{672EC049-EA2C-4821-A0A2-08634EA3FFC8}" type="pres">
      <dgm:prSet presAssocID="{B3E5F533-105D-4229-947D-322DD08CD6CC}" presName="theInnerList" presStyleCnt="0"/>
      <dgm:spPr/>
    </dgm:pt>
    <dgm:pt modelId="{E5F93160-A72F-4C21-A8CB-5C421AC17683}" type="pres">
      <dgm:prSet presAssocID="{A8F43B2F-5B2B-4425-876C-7B5F0D1E41BC}" presName="childNode" presStyleLbl="node1" presStyleIdx="0" presStyleCnt="11">
        <dgm:presLayoutVars>
          <dgm:bulletEnabled val="1"/>
        </dgm:presLayoutVars>
      </dgm:prSet>
      <dgm:spPr/>
    </dgm:pt>
    <dgm:pt modelId="{E5B62C48-D09C-476F-B740-949F5B7FB331}" type="pres">
      <dgm:prSet presAssocID="{A8F43B2F-5B2B-4425-876C-7B5F0D1E41BC}" presName="aSpace2" presStyleCnt="0"/>
      <dgm:spPr/>
    </dgm:pt>
    <dgm:pt modelId="{DF246568-342A-4734-BA6C-45AE8223AB2C}" type="pres">
      <dgm:prSet presAssocID="{B73C03B6-88E1-406F-BBB0-9B46365EF010}" presName="childNode" presStyleLbl="node1" presStyleIdx="1" presStyleCnt="11">
        <dgm:presLayoutVars>
          <dgm:bulletEnabled val="1"/>
        </dgm:presLayoutVars>
      </dgm:prSet>
      <dgm:spPr/>
    </dgm:pt>
    <dgm:pt modelId="{FB758094-0E40-4A01-A822-6564870AC0DC}" type="pres">
      <dgm:prSet presAssocID="{B73C03B6-88E1-406F-BBB0-9B46365EF010}" presName="aSpace2" presStyleCnt="0"/>
      <dgm:spPr/>
    </dgm:pt>
    <dgm:pt modelId="{CBD57328-D9C4-4447-A4C9-FD65B70A21EB}" type="pres">
      <dgm:prSet presAssocID="{723A11E0-AF8C-45EB-A397-81BCA621A0DE}" presName="childNode" presStyleLbl="node1" presStyleIdx="2" presStyleCnt="11">
        <dgm:presLayoutVars>
          <dgm:bulletEnabled val="1"/>
        </dgm:presLayoutVars>
      </dgm:prSet>
      <dgm:spPr/>
    </dgm:pt>
    <dgm:pt modelId="{391C8F8E-3800-4242-B644-AC053B177945}" type="pres">
      <dgm:prSet presAssocID="{723A11E0-AF8C-45EB-A397-81BCA621A0DE}" presName="aSpace2" presStyleCnt="0"/>
      <dgm:spPr/>
    </dgm:pt>
    <dgm:pt modelId="{EABAF68E-F2BC-47EB-BAA6-424745330735}" type="pres">
      <dgm:prSet presAssocID="{0214DB61-5EB5-47EF-A189-94D97C751D23}" presName="childNode" presStyleLbl="node1" presStyleIdx="3" presStyleCnt="11">
        <dgm:presLayoutVars>
          <dgm:bulletEnabled val="1"/>
        </dgm:presLayoutVars>
      </dgm:prSet>
      <dgm:spPr/>
    </dgm:pt>
    <dgm:pt modelId="{88E89AF2-89E7-4416-93B4-21601E7BF3D4}" type="pres">
      <dgm:prSet presAssocID="{B3E5F533-105D-4229-947D-322DD08CD6CC}" presName="aSpace" presStyleCnt="0"/>
      <dgm:spPr/>
    </dgm:pt>
    <dgm:pt modelId="{1D8D0CC1-85D4-421C-9952-CF8F30E9D366}" type="pres">
      <dgm:prSet presAssocID="{A28FC3D3-3C7F-45CC-9C94-65ADE97F50B4}" presName="compNode" presStyleCnt="0"/>
      <dgm:spPr/>
    </dgm:pt>
    <dgm:pt modelId="{94A5A670-FA8F-4F9E-A85F-D8E45251ECA9}" type="pres">
      <dgm:prSet presAssocID="{A28FC3D3-3C7F-45CC-9C94-65ADE97F50B4}" presName="aNode" presStyleLbl="bgShp" presStyleIdx="1" presStyleCnt="3"/>
      <dgm:spPr/>
    </dgm:pt>
    <dgm:pt modelId="{7C4C2931-4849-4768-BBBC-012A17CCDC29}" type="pres">
      <dgm:prSet presAssocID="{A28FC3D3-3C7F-45CC-9C94-65ADE97F50B4}" presName="textNode" presStyleLbl="bgShp" presStyleIdx="1" presStyleCnt="3"/>
      <dgm:spPr/>
    </dgm:pt>
    <dgm:pt modelId="{C5F34F32-BC62-4637-926E-EC94724BB9AE}" type="pres">
      <dgm:prSet presAssocID="{A28FC3D3-3C7F-45CC-9C94-65ADE97F50B4}" presName="compChildNode" presStyleCnt="0"/>
      <dgm:spPr/>
    </dgm:pt>
    <dgm:pt modelId="{987A5794-3B8F-4742-BE9C-D21C234A534E}" type="pres">
      <dgm:prSet presAssocID="{A28FC3D3-3C7F-45CC-9C94-65ADE97F50B4}" presName="theInnerList" presStyleCnt="0"/>
      <dgm:spPr/>
    </dgm:pt>
    <dgm:pt modelId="{C4284311-290F-41EA-95E5-9DB28072980C}" type="pres">
      <dgm:prSet presAssocID="{B79028FA-8566-4793-B745-7A7EC8CF83DB}" presName="childNode" presStyleLbl="node1" presStyleIdx="4" presStyleCnt="11">
        <dgm:presLayoutVars>
          <dgm:bulletEnabled val="1"/>
        </dgm:presLayoutVars>
      </dgm:prSet>
      <dgm:spPr/>
    </dgm:pt>
    <dgm:pt modelId="{DEE3E811-68A3-4A1D-A81D-F260441495AF}" type="pres">
      <dgm:prSet presAssocID="{B79028FA-8566-4793-B745-7A7EC8CF83DB}" presName="aSpace2" presStyleCnt="0"/>
      <dgm:spPr/>
    </dgm:pt>
    <dgm:pt modelId="{4FCEB97A-80B9-4474-8BF3-D5A224500EFD}" type="pres">
      <dgm:prSet presAssocID="{A48442E6-07A0-4F40-8061-5C1ED1C527FE}" presName="childNode" presStyleLbl="node1" presStyleIdx="5" presStyleCnt="11">
        <dgm:presLayoutVars>
          <dgm:bulletEnabled val="1"/>
        </dgm:presLayoutVars>
      </dgm:prSet>
      <dgm:spPr/>
    </dgm:pt>
    <dgm:pt modelId="{B32AB836-2467-4004-BA4B-4A209BD9C073}" type="pres">
      <dgm:prSet presAssocID="{A48442E6-07A0-4F40-8061-5C1ED1C527FE}" presName="aSpace2" presStyleCnt="0"/>
      <dgm:spPr/>
    </dgm:pt>
    <dgm:pt modelId="{FD5E7BD1-A4D5-4AE8-94F6-93C8FFBC05DF}" type="pres">
      <dgm:prSet presAssocID="{933C929D-A9EA-4BEF-AF63-C6F555F7F85F}" presName="childNode" presStyleLbl="node1" presStyleIdx="6" presStyleCnt="11">
        <dgm:presLayoutVars>
          <dgm:bulletEnabled val="1"/>
        </dgm:presLayoutVars>
      </dgm:prSet>
      <dgm:spPr/>
    </dgm:pt>
    <dgm:pt modelId="{F4979218-E7C7-4ABA-8048-02AC6CB6C83D}" type="pres">
      <dgm:prSet presAssocID="{933C929D-A9EA-4BEF-AF63-C6F555F7F85F}" presName="aSpace2" presStyleCnt="0"/>
      <dgm:spPr/>
    </dgm:pt>
    <dgm:pt modelId="{52CAB30C-3E2B-459A-AE8A-1F3A11A32087}" type="pres">
      <dgm:prSet presAssocID="{15A34C5D-218F-4EC1-A5AB-2AFDDB3D6DAC}" presName="childNode" presStyleLbl="node1" presStyleIdx="7" presStyleCnt="11">
        <dgm:presLayoutVars>
          <dgm:bulletEnabled val="1"/>
        </dgm:presLayoutVars>
      </dgm:prSet>
      <dgm:spPr/>
    </dgm:pt>
    <dgm:pt modelId="{22EBE9BB-960C-439A-865C-920B7FB53824}" type="pres">
      <dgm:prSet presAssocID="{A28FC3D3-3C7F-45CC-9C94-65ADE97F50B4}" presName="aSpace" presStyleCnt="0"/>
      <dgm:spPr/>
    </dgm:pt>
    <dgm:pt modelId="{E5730416-58BE-407F-A55C-7E2966EFE1CE}" type="pres">
      <dgm:prSet presAssocID="{58BE99F5-8164-4A8F-BE87-217B56515547}" presName="compNode" presStyleCnt="0"/>
      <dgm:spPr/>
    </dgm:pt>
    <dgm:pt modelId="{F36653BA-B770-4A70-857D-48B14ACA5CAD}" type="pres">
      <dgm:prSet presAssocID="{58BE99F5-8164-4A8F-BE87-217B56515547}" presName="aNode" presStyleLbl="bgShp" presStyleIdx="2" presStyleCnt="3"/>
      <dgm:spPr/>
    </dgm:pt>
    <dgm:pt modelId="{0D2131D8-A774-4044-B210-F618D92988C1}" type="pres">
      <dgm:prSet presAssocID="{58BE99F5-8164-4A8F-BE87-217B56515547}" presName="textNode" presStyleLbl="bgShp" presStyleIdx="2" presStyleCnt="3"/>
      <dgm:spPr/>
    </dgm:pt>
    <dgm:pt modelId="{13B71E00-89A0-4BB1-A0DD-D9ABB21BDDC0}" type="pres">
      <dgm:prSet presAssocID="{58BE99F5-8164-4A8F-BE87-217B56515547}" presName="compChildNode" presStyleCnt="0"/>
      <dgm:spPr/>
    </dgm:pt>
    <dgm:pt modelId="{3631CE2A-3FC7-40AB-B47C-5840BA3D3DD8}" type="pres">
      <dgm:prSet presAssocID="{58BE99F5-8164-4A8F-BE87-217B56515547}" presName="theInnerList" presStyleCnt="0"/>
      <dgm:spPr/>
    </dgm:pt>
    <dgm:pt modelId="{30691D61-11F6-4268-BC43-C26F3DBB5983}" type="pres">
      <dgm:prSet presAssocID="{E75FF316-F704-44A3-864E-CD7C4E5A98C0}" presName="childNode" presStyleLbl="node1" presStyleIdx="8" presStyleCnt="11">
        <dgm:presLayoutVars>
          <dgm:bulletEnabled val="1"/>
        </dgm:presLayoutVars>
      </dgm:prSet>
      <dgm:spPr/>
    </dgm:pt>
    <dgm:pt modelId="{6EA7BF1A-421C-41FD-9305-A935D6FE9680}" type="pres">
      <dgm:prSet presAssocID="{E75FF316-F704-44A3-864E-CD7C4E5A98C0}" presName="aSpace2" presStyleCnt="0"/>
      <dgm:spPr/>
    </dgm:pt>
    <dgm:pt modelId="{E61F1EE7-8073-4533-9B03-9062DFAC994E}" type="pres">
      <dgm:prSet presAssocID="{CF525C67-5A36-48A5-B6A4-A1CEFEC86011}" presName="childNode" presStyleLbl="node1" presStyleIdx="9" presStyleCnt="11">
        <dgm:presLayoutVars>
          <dgm:bulletEnabled val="1"/>
        </dgm:presLayoutVars>
      </dgm:prSet>
      <dgm:spPr/>
    </dgm:pt>
    <dgm:pt modelId="{A51E175B-55DD-47E6-887D-61EEC473FA86}" type="pres">
      <dgm:prSet presAssocID="{CF525C67-5A36-48A5-B6A4-A1CEFEC86011}" presName="aSpace2" presStyleCnt="0"/>
      <dgm:spPr/>
    </dgm:pt>
    <dgm:pt modelId="{7AE58ECF-73C1-4572-B374-AF272F5FF737}" type="pres">
      <dgm:prSet presAssocID="{56CF6086-B1C9-4EA5-BA72-079B4E31B838}" presName="childNode" presStyleLbl="node1" presStyleIdx="10" presStyleCnt="11">
        <dgm:presLayoutVars>
          <dgm:bulletEnabled val="1"/>
        </dgm:presLayoutVars>
      </dgm:prSet>
      <dgm:spPr/>
    </dgm:pt>
  </dgm:ptLst>
  <dgm:cxnLst>
    <dgm:cxn modelId="{8CC79B03-9192-4D05-9F5C-FBEFD2F58B98}" type="presOf" srcId="{A28FC3D3-3C7F-45CC-9C94-65ADE97F50B4}" destId="{94A5A670-FA8F-4F9E-A85F-D8E45251ECA9}" srcOrd="0" destOrd="0" presId="urn:microsoft.com/office/officeart/2005/8/layout/lProcess2"/>
    <dgm:cxn modelId="{2300F003-0FB7-4CE8-A8D6-39BBE55CDFB8}" type="presOf" srcId="{E75FF316-F704-44A3-864E-CD7C4E5A98C0}" destId="{30691D61-11F6-4268-BC43-C26F3DBB5983}" srcOrd="0" destOrd="0" presId="urn:microsoft.com/office/officeart/2005/8/layout/lProcess2"/>
    <dgm:cxn modelId="{82937605-5614-4A0F-9899-F689275A14D4}" srcId="{B3E5F533-105D-4229-947D-322DD08CD6CC}" destId="{A8F43B2F-5B2B-4425-876C-7B5F0D1E41BC}" srcOrd="0" destOrd="0" parTransId="{ABDAB501-F86E-4B6C-843B-C9BA7D9A9B86}" sibTransId="{D8E4D8A4-13A1-4262-BB8B-2EE3EA1A15E3}"/>
    <dgm:cxn modelId="{061EB909-E985-4D11-A16F-BE0B6E911B1E}" type="presOf" srcId="{58BE99F5-8164-4A8F-BE87-217B56515547}" destId="{F36653BA-B770-4A70-857D-48B14ACA5CAD}" srcOrd="0" destOrd="0" presId="urn:microsoft.com/office/officeart/2005/8/layout/lProcess2"/>
    <dgm:cxn modelId="{AF5B8916-FC94-4BBC-9170-C599F85794DC}" srcId="{7A75CD9D-75C7-498A-BFF9-7BB2C99290D6}" destId="{58BE99F5-8164-4A8F-BE87-217B56515547}" srcOrd="2" destOrd="0" parTransId="{169D2B9B-D0ED-42E3-8433-B5639482FAA1}" sibTransId="{C2DDC60C-6485-405D-98DB-9107931D9EDF}"/>
    <dgm:cxn modelId="{0ABBAA19-53B2-4C87-B09F-331840B4F364}" type="presOf" srcId="{B73C03B6-88E1-406F-BBB0-9B46365EF010}" destId="{DF246568-342A-4734-BA6C-45AE8223AB2C}" srcOrd="0" destOrd="0" presId="urn:microsoft.com/office/officeart/2005/8/layout/lProcess2"/>
    <dgm:cxn modelId="{CA39431A-E7BA-428E-91D6-4E0B0A9C17DF}" type="presOf" srcId="{B3E5F533-105D-4229-947D-322DD08CD6CC}" destId="{06049CAE-E7B5-463C-A9EE-872050FE5579}" srcOrd="0" destOrd="0" presId="urn:microsoft.com/office/officeart/2005/8/layout/lProcess2"/>
    <dgm:cxn modelId="{8F863F20-E278-4E4E-9DBB-AB79EB8CE3AC}" type="presOf" srcId="{933C929D-A9EA-4BEF-AF63-C6F555F7F85F}" destId="{FD5E7BD1-A4D5-4AE8-94F6-93C8FFBC05DF}" srcOrd="0" destOrd="0" presId="urn:microsoft.com/office/officeart/2005/8/layout/lProcess2"/>
    <dgm:cxn modelId="{45982324-6C79-445C-8424-28990919D765}" srcId="{7A75CD9D-75C7-498A-BFF9-7BB2C99290D6}" destId="{A28FC3D3-3C7F-45CC-9C94-65ADE97F50B4}" srcOrd="1" destOrd="0" parTransId="{22020C38-1164-48C9-8C33-99AC34260AC2}" sibTransId="{EC4509F7-2EBE-49E4-B44F-0E864F0B68BF}"/>
    <dgm:cxn modelId="{18AA7D30-D518-4E5F-83C3-717EA6399D8F}" type="presOf" srcId="{CF525C67-5A36-48A5-B6A4-A1CEFEC86011}" destId="{E61F1EE7-8073-4533-9B03-9062DFAC994E}" srcOrd="0" destOrd="0" presId="urn:microsoft.com/office/officeart/2005/8/layout/lProcess2"/>
    <dgm:cxn modelId="{711ADF5E-41C8-4FA6-A2E3-93EA3A05E1E9}" srcId="{B3E5F533-105D-4229-947D-322DD08CD6CC}" destId="{723A11E0-AF8C-45EB-A397-81BCA621A0DE}" srcOrd="2" destOrd="0" parTransId="{4AA4D4B9-71D1-45AC-880D-42330D149DC6}" sibTransId="{AFE23030-2EF2-4A17-9FAA-69E046F65E02}"/>
    <dgm:cxn modelId="{DFCF1A41-2B2C-477B-A8A0-C824BE28FCD0}" srcId="{58BE99F5-8164-4A8F-BE87-217B56515547}" destId="{CF525C67-5A36-48A5-B6A4-A1CEFEC86011}" srcOrd="1" destOrd="0" parTransId="{0336265F-982E-401E-89C5-D71A18F010FB}" sibTransId="{ADAED8F0-E55C-4D9E-9844-0A04DE4394FB}"/>
    <dgm:cxn modelId="{A4084962-C573-43DE-B7C2-7F1323364D3B}" srcId="{A28FC3D3-3C7F-45CC-9C94-65ADE97F50B4}" destId="{A48442E6-07A0-4F40-8061-5C1ED1C527FE}" srcOrd="1" destOrd="0" parTransId="{56221A63-69FC-4DB1-A60D-ECFC953F9F2F}" sibTransId="{7DF95BE0-D6A4-4619-8052-A4074C50BF51}"/>
    <dgm:cxn modelId="{D36CC143-3790-49A2-82FE-BCE552DF48A2}" type="presOf" srcId="{A48442E6-07A0-4F40-8061-5C1ED1C527FE}" destId="{4FCEB97A-80B9-4474-8BF3-D5A224500EFD}" srcOrd="0" destOrd="0" presId="urn:microsoft.com/office/officeart/2005/8/layout/lProcess2"/>
    <dgm:cxn modelId="{FEB49447-5D7F-4B9E-86A1-32B597539225}" srcId="{A28FC3D3-3C7F-45CC-9C94-65ADE97F50B4}" destId="{B79028FA-8566-4793-B745-7A7EC8CF83DB}" srcOrd="0" destOrd="0" parTransId="{E044DB2E-F9D6-49D7-A775-7E747496615A}" sibTransId="{709D41BD-18B4-4E93-803C-065F1F91FBCD}"/>
    <dgm:cxn modelId="{9D15DC68-2EA1-473B-ADDD-C0BC64DCE77A}" type="presOf" srcId="{A28FC3D3-3C7F-45CC-9C94-65ADE97F50B4}" destId="{7C4C2931-4849-4768-BBBC-012A17CCDC29}" srcOrd="1" destOrd="0" presId="urn:microsoft.com/office/officeart/2005/8/layout/lProcess2"/>
    <dgm:cxn modelId="{55B82871-1A3A-409C-8BEA-3FD16A98AFE0}" type="presOf" srcId="{723A11E0-AF8C-45EB-A397-81BCA621A0DE}" destId="{CBD57328-D9C4-4447-A4C9-FD65B70A21EB}" srcOrd="0" destOrd="0" presId="urn:microsoft.com/office/officeart/2005/8/layout/lProcess2"/>
    <dgm:cxn modelId="{11C80856-3B23-40FD-A787-7A4E51321FE0}" type="presOf" srcId="{0214DB61-5EB5-47EF-A189-94D97C751D23}" destId="{EABAF68E-F2BC-47EB-BAA6-424745330735}" srcOrd="0" destOrd="0" presId="urn:microsoft.com/office/officeart/2005/8/layout/lProcess2"/>
    <dgm:cxn modelId="{EB34B476-4BD0-486B-9B32-2A73537742D8}" type="presOf" srcId="{B79028FA-8566-4793-B745-7A7EC8CF83DB}" destId="{C4284311-290F-41EA-95E5-9DB28072980C}" srcOrd="0" destOrd="0" presId="urn:microsoft.com/office/officeart/2005/8/layout/lProcess2"/>
    <dgm:cxn modelId="{BE556159-3447-4E0B-964C-35699A516A98}" srcId="{7A75CD9D-75C7-498A-BFF9-7BB2C99290D6}" destId="{B3E5F533-105D-4229-947D-322DD08CD6CC}" srcOrd="0" destOrd="0" parTransId="{3B872D3F-DBB5-4117-816F-D05D17DC3462}" sibTransId="{1B492048-3247-4653-859C-547CC48E1CE0}"/>
    <dgm:cxn modelId="{2AF0028A-44E1-46BF-9BE4-2AAF0E329B76}" type="presOf" srcId="{7A75CD9D-75C7-498A-BFF9-7BB2C99290D6}" destId="{06CDA1F6-8219-488A-BBC1-E283DC56259C}" srcOrd="0" destOrd="0" presId="urn:microsoft.com/office/officeart/2005/8/layout/lProcess2"/>
    <dgm:cxn modelId="{92CAE692-2024-4A5C-859A-B188B39FCCBD}" type="presOf" srcId="{B3E5F533-105D-4229-947D-322DD08CD6CC}" destId="{5EAB2F72-7B7E-4056-86ED-1CB33AFA5B60}" srcOrd="1" destOrd="0" presId="urn:microsoft.com/office/officeart/2005/8/layout/lProcess2"/>
    <dgm:cxn modelId="{4365509B-082F-4CCD-A80C-36585C7F209F}" type="presOf" srcId="{56CF6086-B1C9-4EA5-BA72-079B4E31B838}" destId="{7AE58ECF-73C1-4572-B374-AF272F5FF737}" srcOrd="0" destOrd="0" presId="urn:microsoft.com/office/officeart/2005/8/layout/lProcess2"/>
    <dgm:cxn modelId="{3FE8C9A4-C557-4C5E-B687-7684C65AA005}" type="presOf" srcId="{A8F43B2F-5B2B-4425-876C-7B5F0D1E41BC}" destId="{E5F93160-A72F-4C21-A8CB-5C421AC17683}" srcOrd="0" destOrd="0" presId="urn:microsoft.com/office/officeart/2005/8/layout/lProcess2"/>
    <dgm:cxn modelId="{957078A5-352B-4B87-9CF5-C28ACCDFDC38}" srcId="{B3E5F533-105D-4229-947D-322DD08CD6CC}" destId="{0214DB61-5EB5-47EF-A189-94D97C751D23}" srcOrd="3" destOrd="0" parTransId="{E2A19497-ABE8-49ED-9194-3B447CB51485}" sibTransId="{6B2F4C06-E9F9-4226-97E7-3C887F048E13}"/>
    <dgm:cxn modelId="{2A0660B8-F3EA-4C24-9134-F61BA2BE5740}" srcId="{A28FC3D3-3C7F-45CC-9C94-65ADE97F50B4}" destId="{933C929D-A9EA-4BEF-AF63-C6F555F7F85F}" srcOrd="2" destOrd="0" parTransId="{F65BC537-C685-44F0-8051-7B011C3788F0}" sibTransId="{E40C3B1C-7733-435F-AB27-A349164FC07E}"/>
    <dgm:cxn modelId="{D403E5B9-3F77-4148-B81C-8DC56D32976B}" srcId="{B3E5F533-105D-4229-947D-322DD08CD6CC}" destId="{B73C03B6-88E1-406F-BBB0-9B46365EF010}" srcOrd="1" destOrd="0" parTransId="{E87ED84E-4C74-4747-B0AA-B787C28E057E}" sibTransId="{34542D86-4955-4CAC-9D27-E4C21F1A4521}"/>
    <dgm:cxn modelId="{E4ACC3BB-8221-4CB0-BD85-97D208D239BF}" srcId="{A28FC3D3-3C7F-45CC-9C94-65ADE97F50B4}" destId="{15A34C5D-218F-4EC1-A5AB-2AFDDB3D6DAC}" srcOrd="3" destOrd="0" parTransId="{D29817D2-9285-4F97-82A4-DECBF0C4CF92}" sibTransId="{95691C06-4692-43A2-BA01-02D3A7F519E3}"/>
    <dgm:cxn modelId="{C77C47C3-CA33-4A65-9DD8-D707159ACC2B}" srcId="{58BE99F5-8164-4A8F-BE87-217B56515547}" destId="{56CF6086-B1C9-4EA5-BA72-079B4E31B838}" srcOrd="2" destOrd="0" parTransId="{0A577A59-A69C-4073-88F5-2670BCC21D9E}" sibTransId="{7C7AB01A-8DEC-4417-9F74-041FFE097A81}"/>
    <dgm:cxn modelId="{CFC206C4-2B1D-414E-9CDB-DEF975EDC3B7}" srcId="{58BE99F5-8164-4A8F-BE87-217B56515547}" destId="{E75FF316-F704-44A3-864E-CD7C4E5A98C0}" srcOrd="0" destOrd="0" parTransId="{86A40C40-8BCE-41FC-9ABB-4AE9CE297CBE}" sibTransId="{54DC685C-CD0B-4D8D-8283-E010899F51E7}"/>
    <dgm:cxn modelId="{89BDDECF-9B33-422C-B374-57EDE96C6277}" type="presOf" srcId="{15A34C5D-218F-4EC1-A5AB-2AFDDB3D6DAC}" destId="{52CAB30C-3E2B-459A-AE8A-1F3A11A32087}" srcOrd="0" destOrd="0" presId="urn:microsoft.com/office/officeart/2005/8/layout/lProcess2"/>
    <dgm:cxn modelId="{C26EA0EB-9D2C-4458-9C7C-40EFA4B5DE98}" type="presOf" srcId="{58BE99F5-8164-4A8F-BE87-217B56515547}" destId="{0D2131D8-A774-4044-B210-F618D92988C1}" srcOrd="1" destOrd="0" presId="urn:microsoft.com/office/officeart/2005/8/layout/lProcess2"/>
    <dgm:cxn modelId="{AACC1543-FB92-40CD-9A3D-B89613016D6E}" type="presParOf" srcId="{06CDA1F6-8219-488A-BBC1-E283DC56259C}" destId="{86CA27A0-7B58-4A82-8915-6857ECDB4497}" srcOrd="0" destOrd="0" presId="urn:microsoft.com/office/officeart/2005/8/layout/lProcess2"/>
    <dgm:cxn modelId="{323EEA45-2A39-4DB0-80A2-F0FB262BCEF2}" type="presParOf" srcId="{86CA27A0-7B58-4A82-8915-6857ECDB4497}" destId="{06049CAE-E7B5-463C-A9EE-872050FE5579}" srcOrd="0" destOrd="0" presId="urn:microsoft.com/office/officeart/2005/8/layout/lProcess2"/>
    <dgm:cxn modelId="{B0D6E6BB-B802-4C3E-9198-70A7B8763324}" type="presParOf" srcId="{86CA27A0-7B58-4A82-8915-6857ECDB4497}" destId="{5EAB2F72-7B7E-4056-86ED-1CB33AFA5B60}" srcOrd="1" destOrd="0" presId="urn:microsoft.com/office/officeart/2005/8/layout/lProcess2"/>
    <dgm:cxn modelId="{7E5FDBF8-8E0E-4E6A-BC2B-462C8A650C85}" type="presParOf" srcId="{86CA27A0-7B58-4A82-8915-6857ECDB4497}" destId="{CCDE8ABA-9AB1-4021-89D8-0DEDAC888ACD}" srcOrd="2" destOrd="0" presId="urn:microsoft.com/office/officeart/2005/8/layout/lProcess2"/>
    <dgm:cxn modelId="{E83D044A-F014-42F8-BCE4-F4199FF2EC59}" type="presParOf" srcId="{CCDE8ABA-9AB1-4021-89D8-0DEDAC888ACD}" destId="{672EC049-EA2C-4821-A0A2-08634EA3FFC8}" srcOrd="0" destOrd="0" presId="urn:microsoft.com/office/officeart/2005/8/layout/lProcess2"/>
    <dgm:cxn modelId="{F9396B67-B98F-4B4E-B824-45031228CFD6}" type="presParOf" srcId="{672EC049-EA2C-4821-A0A2-08634EA3FFC8}" destId="{E5F93160-A72F-4C21-A8CB-5C421AC17683}" srcOrd="0" destOrd="0" presId="urn:microsoft.com/office/officeart/2005/8/layout/lProcess2"/>
    <dgm:cxn modelId="{2241D817-8913-4B5E-A599-B9EDE6E94A3D}" type="presParOf" srcId="{672EC049-EA2C-4821-A0A2-08634EA3FFC8}" destId="{E5B62C48-D09C-476F-B740-949F5B7FB331}" srcOrd="1" destOrd="0" presId="urn:microsoft.com/office/officeart/2005/8/layout/lProcess2"/>
    <dgm:cxn modelId="{C49A44DB-F157-4C9D-B037-E463B8E7B3CF}" type="presParOf" srcId="{672EC049-EA2C-4821-A0A2-08634EA3FFC8}" destId="{DF246568-342A-4734-BA6C-45AE8223AB2C}" srcOrd="2" destOrd="0" presId="urn:microsoft.com/office/officeart/2005/8/layout/lProcess2"/>
    <dgm:cxn modelId="{9AFEAADB-E84E-445C-BD96-216DEDD21C4F}" type="presParOf" srcId="{672EC049-EA2C-4821-A0A2-08634EA3FFC8}" destId="{FB758094-0E40-4A01-A822-6564870AC0DC}" srcOrd="3" destOrd="0" presId="urn:microsoft.com/office/officeart/2005/8/layout/lProcess2"/>
    <dgm:cxn modelId="{008E1ADE-47BE-41C4-B852-43CC8BE69864}" type="presParOf" srcId="{672EC049-EA2C-4821-A0A2-08634EA3FFC8}" destId="{CBD57328-D9C4-4447-A4C9-FD65B70A21EB}" srcOrd="4" destOrd="0" presId="urn:microsoft.com/office/officeart/2005/8/layout/lProcess2"/>
    <dgm:cxn modelId="{9A3B8575-18DF-4C9D-A8E7-4868528DCE4C}" type="presParOf" srcId="{672EC049-EA2C-4821-A0A2-08634EA3FFC8}" destId="{391C8F8E-3800-4242-B644-AC053B177945}" srcOrd="5" destOrd="0" presId="urn:microsoft.com/office/officeart/2005/8/layout/lProcess2"/>
    <dgm:cxn modelId="{1CEA2869-1D04-4D0E-9D37-D32AB9064DA4}" type="presParOf" srcId="{672EC049-EA2C-4821-A0A2-08634EA3FFC8}" destId="{EABAF68E-F2BC-47EB-BAA6-424745330735}" srcOrd="6" destOrd="0" presId="urn:microsoft.com/office/officeart/2005/8/layout/lProcess2"/>
    <dgm:cxn modelId="{6839BCCF-E8A3-43BC-AD16-408447B774B2}" type="presParOf" srcId="{06CDA1F6-8219-488A-BBC1-E283DC56259C}" destId="{88E89AF2-89E7-4416-93B4-21601E7BF3D4}" srcOrd="1" destOrd="0" presId="urn:microsoft.com/office/officeart/2005/8/layout/lProcess2"/>
    <dgm:cxn modelId="{6A816A3B-9A75-4C54-9D2C-8808DCA38C74}" type="presParOf" srcId="{06CDA1F6-8219-488A-BBC1-E283DC56259C}" destId="{1D8D0CC1-85D4-421C-9952-CF8F30E9D366}" srcOrd="2" destOrd="0" presId="urn:microsoft.com/office/officeart/2005/8/layout/lProcess2"/>
    <dgm:cxn modelId="{F039BF30-BD86-42CB-BD9A-FD5E3ADB154F}" type="presParOf" srcId="{1D8D0CC1-85D4-421C-9952-CF8F30E9D366}" destId="{94A5A670-FA8F-4F9E-A85F-D8E45251ECA9}" srcOrd="0" destOrd="0" presId="urn:microsoft.com/office/officeart/2005/8/layout/lProcess2"/>
    <dgm:cxn modelId="{F060EE0F-0E35-47B8-8B8F-62A71E2F9E98}" type="presParOf" srcId="{1D8D0CC1-85D4-421C-9952-CF8F30E9D366}" destId="{7C4C2931-4849-4768-BBBC-012A17CCDC29}" srcOrd="1" destOrd="0" presId="urn:microsoft.com/office/officeart/2005/8/layout/lProcess2"/>
    <dgm:cxn modelId="{9763816F-FB27-42B5-BF4B-B6CEC49C3372}" type="presParOf" srcId="{1D8D0CC1-85D4-421C-9952-CF8F30E9D366}" destId="{C5F34F32-BC62-4637-926E-EC94724BB9AE}" srcOrd="2" destOrd="0" presId="urn:microsoft.com/office/officeart/2005/8/layout/lProcess2"/>
    <dgm:cxn modelId="{6D88D082-5AD7-43A7-8A79-C290411FFDEF}" type="presParOf" srcId="{C5F34F32-BC62-4637-926E-EC94724BB9AE}" destId="{987A5794-3B8F-4742-BE9C-D21C234A534E}" srcOrd="0" destOrd="0" presId="urn:microsoft.com/office/officeart/2005/8/layout/lProcess2"/>
    <dgm:cxn modelId="{CB28B43A-A646-4E5E-A4E4-F66511500E95}" type="presParOf" srcId="{987A5794-3B8F-4742-BE9C-D21C234A534E}" destId="{C4284311-290F-41EA-95E5-9DB28072980C}" srcOrd="0" destOrd="0" presId="urn:microsoft.com/office/officeart/2005/8/layout/lProcess2"/>
    <dgm:cxn modelId="{C6B89819-7E82-409B-BC72-B6D951440B3C}" type="presParOf" srcId="{987A5794-3B8F-4742-BE9C-D21C234A534E}" destId="{DEE3E811-68A3-4A1D-A81D-F260441495AF}" srcOrd="1" destOrd="0" presId="urn:microsoft.com/office/officeart/2005/8/layout/lProcess2"/>
    <dgm:cxn modelId="{B2DDBBD4-0973-445D-9A30-575C07A21709}" type="presParOf" srcId="{987A5794-3B8F-4742-BE9C-D21C234A534E}" destId="{4FCEB97A-80B9-4474-8BF3-D5A224500EFD}" srcOrd="2" destOrd="0" presId="urn:microsoft.com/office/officeart/2005/8/layout/lProcess2"/>
    <dgm:cxn modelId="{0D51BA73-CC26-4A01-9110-C11A6D8DE77D}" type="presParOf" srcId="{987A5794-3B8F-4742-BE9C-D21C234A534E}" destId="{B32AB836-2467-4004-BA4B-4A209BD9C073}" srcOrd="3" destOrd="0" presId="urn:microsoft.com/office/officeart/2005/8/layout/lProcess2"/>
    <dgm:cxn modelId="{BFAE6799-60D1-4393-9EB1-152B479632AC}" type="presParOf" srcId="{987A5794-3B8F-4742-BE9C-D21C234A534E}" destId="{FD5E7BD1-A4D5-4AE8-94F6-93C8FFBC05DF}" srcOrd="4" destOrd="0" presId="urn:microsoft.com/office/officeart/2005/8/layout/lProcess2"/>
    <dgm:cxn modelId="{C8E74912-258D-4667-B461-C29BD9739CA8}" type="presParOf" srcId="{987A5794-3B8F-4742-BE9C-D21C234A534E}" destId="{F4979218-E7C7-4ABA-8048-02AC6CB6C83D}" srcOrd="5" destOrd="0" presId="urn:microsoft.com/office/officeart/2005/8/layout/lProcess2"/>
    <dgm:cxn modelId="{077FBBC0-F539-4BD7-8A97-63F7CFA436D2}" type="presParOf" srcId="{987A5794-3B8F-4742-BE9C-D21C234A534E}" destId="{52CAB30C-3E2B-459A-AE8A-1F3A11A32087}" srcOrd="6" destOrd="0" presId="urn:microsoft.com/office/officeart/2005/8/layout/lProcess2"/>
    <dgm:cxn modelId="{A162D7DE-376F-444A-BA1C-F8D9A0803E65}" type="presParOf" srcId="{06CDA1F6-8219-488A-BBC1-E283DC56259C}" destId="{22EBE9BB-960C-439A-865C-920B7FB53824}" srcOrd="3" destOrd="0" presId="urn:microsoft.com/office/officeart/2005/8/layout/lProcess2"/>
    <dgm:cxn modelId="{A34F7911-D5BF-4C2E-9B30-D9C848544E57}" type="presParOf" srcId="{06CDA1F6-8219-488A-BBC1-E283DC56259C}" destId="{E5730416-58BE-407F-A55C-7E2966EFE1CE}" srcOrd="4" destOrd="0" presId="urn:microsoft.com/office/officeart/2005/8/layout/lProcess2"/>
    <dgm:cxn modelId="{B2B7944F-02E1-48C5-9751-2AEDBD70A23B}" type="presParOf" srcId="{E5730416-58BE-407F-A55C-7E2966EFE1CE}" destId="{F36653BA-B770-4A70-857D-48B14ACA5CAD}" srcOrd="0" destOrd="0" presId="urn:microsoft.com/office/officeart/2005/8/layout/lProcess2"/>
    <dgm:cxn modelId="{58ED49A4-B3D2-4F2B-96A3-9A60966E2F85}" type="presParOf" srcId="{E5730416-58BE-407F-A55C-7E2966EFE1CE}" destId="{0D2131D8-A774-4044-B210-F618D92988C1}" srcOrd="1" destOrd="0" presId="urn:microsoft.com/office/officeart/2005/8/layout/lProcess2"/>
    <dgm:cxn modelId="{41C86D83-BC9F-484E-8D5B-F33CB5F4833F}" type="presParOf" srcId="{E5730416-58BE-407F-A55C-7E2966EFE1CE}" destId="{13B71E00-89A0-4BB1-A0DD-D9ABB21BDDC0}" srcOrd="2" destOrd="0" presId="urn:microsoft.com/office/officeart/2005/8/layout/lProcess2"/>
    <dgm:cxn modelId="{A5FFB60D-A27D-4071-9714-1BFB0FA29EEA}" type="presParOf" srcId="{13B71E00-89A0-4BB1-A0DD-D9ABB21BDDC0}" destId="{3631CE2A-3FC7-40AB-B47C-5840BA3D3DD8}" srcOrd="0" destOrd="0" presId="urn:microsoft.com/office/officeart/2005/8/layout/lProcess2"/>
    <dgm:cxn modelId="{A52C0E42-EEC2-4B9B-8555-0517AD6EB0BA}" type="presParOf" srcId="{3631CE2A-3FC7-40AB-B47C-5840BA3D3DD8}" destId="{30691D61-11F6-4268-BC43-C26F3DBB5983}" srcOrd="0" destOrd="0" presId="urn:microsoft.com/office/officeart/2005/8/layout/lProcess2"/>
    <dgm:cxn modelId="{22A637F5-E27A-41D2-B23D-340FD46CC0DC}" type="presParOf" srcId="{3631CE2A-3FC7-40AB-B47C-5840BA3D3DD8}" destId="{6EA7BF1A-421C-41FD-9305-A935D6FE9680}" srcOrd="1" destOrd="0" presId="urn:microsoft.com/office/officeart/2005/8/layout/lProcess2"/>
    <dgm:cxn modelId="{738BB9C8-9132-4E91-98D4-6BB09F727E3F}" type="presParOf" srcId="{3631CE2A-3FC7-40AB-B47C-5840BA3D3DD8}" destId="{E61F1EE7-8073-4533-9B03-9062DFAC994E}" srcOrd="2" destOrd="0" presId="urn:microsoft.com/office/officeart/2005/8/layout/lProcess2"/>
    <dgm:cxn modelId="{C14560F0-1F34-411C-8F45-F089087CD0EB}" type="presParOf" srcId="{3631CE2A-3FC7-40AB-B47C-5840BA3D3DD8}" destId="{A51E175B-55DD-47E6-887D-61EEC473FA86}" srcOrd="3" destOrd="0" presId="urn:microsoft.com/office/officeart/2005/8/layout/lProcess2"/>
    <dgm:cxn modelId="{3DD75A9F-0879-48A4-96DA-0003F211AC21}" type="presParOf" srcId="{3631CE2A-3FC7-40AB-B47C-5840BA3D3DD8}" destId="{7AE58ECF-73C1-4572-B374-AF272F5FF737}"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418B8-D7E8-43D4-B949-4EBC9E675753}">
      <dsp:nvSpPr>
        <dsp:cNvPr id="0" name=""/>
        <dsp:cNvSpPr/>
      </dsp:nvSpPr>
      <dsp:spPr>
        <a:xfrm>
          <a:off x="3233118" y="1746611"/>
          <a:ext cx="947118" cy="164376"/>
        </a:xfrm>
        <a:custGeom>
          <a:avLst/>
          <a:gdLst/>
          <a:ahLst/>
          <a:cxnLst/>
          <a:rect l="0" t="0" r="0" b="0"/>
          <a:pathLst>
            <a:path>
              <a:moveTo>
                <a:pt x="0" y="0"/>
              </a:moveTo>
              <a:lnTo>
                <a:pt x="0" y="82188"/>
              </a:lnTo>
              <a:lnTo>
                <a:pt x="947118" y="82188"/>
              </a:lnTo>
              <a:lnTo>
                <a:pt x="947118" y="1643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2D8629-7A9A-48B9-BFF5-8F1951BDE0C4}">
      <dsp:nvSpPr>
        <dsp:cNvPr id="0" name=""/>
        <dsp:cNvSpPr/>
      </dsp:nvSpPr>
      <dsp:spPr>
        <a:xfrm>
          <a:off x="3187398" y="1746611"/>
          <a:ext cx="91440" cy="164376"/>
        </a:xfrm>
        <a:custGeom>
          <a:avLst/>
          <a:gdLst/>
          <a:ahLst/>
          <a:cxnLst/>
          <a:rect l="0" t="0" r="0" b="0"/>
          <a:pathLst>
            <a:path>
              <a:moveTo>
                <a:pt x="45720" y="0"/>
              </a:moveTo>
              <a:lnTo>
                <a:pt x="45720" y="1643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86A034-761A-49FA-A873-E43FFA0106DD}">
      <dsp:nvSpPr>
        <dsp:cNvPr id="0" name=""/>
        <dsp:cNvSpPr/>
      </dsp:nvSpPr>
      <dsp:spPr>
        <a:xfrm>
          <a:off x="2286000" y="1746611"/>
          <a:ext cx="947118" cy="164376"/>
        </a:xfrm>
        <a:custGeom>
          <a:avLst/>
          <a:gdLst/>
          <a:ahLst/>
          <a:cxnLst/>
          <a:rect l="0" t="0" r="0" b="0"/>
          <a:pathLst>
            <a:path>
              <a:moveTo>
                <a:pt x="947118" y="0"/>
              </a:moveTo>
              <a:lnTo>
                <a:pt x="947118" y="82188"/>
              </a:lnTo>
              <a:lnTo>
                <a:pt x="0" y="82188"/>
              </a:lnTo>
              <a:lnTo>
                <a:pt x="0" y="1643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61C0AD-529E-4215-8CD6-EE09DD3FA9B0}">
      <dsp:nvSpPr>
        <dsp:cNvPr id="0" name=""/>
        <dsp:cNvSpPr/>
      </dsp:nvSpPr>
      <dsp:spPr>
        <a:xfrm>
          <a:off x="865321" y="1746611"/>
          <a:ext cx="473559" cy="164376"/>
        </a:xfrm>
        <a:custGeom>
          <a:avLst/>
          <a:gdLst/>
          <a:ahLst/>
          <a:cxnLst/>
          <a:rect l="0" t="0" r="0" b="0"/>
          <a:pathLst>
            <a:path>
              <a:moveTo>
                <a:pt x="0" y="0"/>
              </a:moveTo>
              <a:lnTo>
                <a:pt x="0" y="82188"/>
              </a:lnTo>
              <a:lnTo>
                <a:pt x="473559" y="82188"/>
              </a:lnTo>
              <a:lnTo>
                <a:pt x="473559" y="1643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3A25B3-8837-40E1-8C17-043C7DF57AB7}">
      <dsp:nvSpPr>
        <dsp:cNvPr id="0" name=""/>
        <dsp:cNvSpPr/>
      </dsp:nvSpPr>
      <dsp:spPr>
        <a:xfrm>
          <a:off x="391762" y="1746611"/>
          <a:ext cx="473559" cy="164376"/>
        </a:xfrm>
        <a:custGeom>
          <a:avLst/>
          <a:gdLst/>
          <a:ahLst/>
          <a:cxnLst/>
          <a:rect l="0" t="0" r="0" b="0"/>
          <a:pathLst>
            <a:path>
              <a:moveTo>
                <a:pt x="473559" y="0"/>
              </a:moveTo>
              <a:lnTo>
                <a:pt x="473559" y="82188"/>
              </a:lnTo>
              <a:lnTo>
                <a:pt x="0" y="82188"/>
              </a:lnTo>
              <a:lnTo>
                <a:pt x="0" y="1643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D1A0DE-909F-4B61-8FE3-574FC9C7E6C8}">
      <dsp:nvSpPr>
        <dsp:cNvPr id="0" name=""/>
        <dsp:cNvSpPr/>
      </dsp:nvSpPr>
      <dsp:spPr>
        <a:xfrm>
          <a:off x="473950" y="1355240"/>
          <a:ext cx="782742" cy="3913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Calibri Light" panose="020F0302020204030204"/>
            </a:rPr>
            <a:t>Nature of History</a:t>
          </a:r>
          <a:endParaRPr lang="en-US" sz="1000" kern="1200"/>
        </a:p>
      </dsp:txBody>
      <dsp:txXfrm>
        <a:off x="473950" y="1355240"/>
        <a:ext cx="782742" cy="391371"/>
      </dsp:txXfrm>
    </dsp:sp>
    <dsp:sp modelId="{1F1510EB-1819-4374-B97C-D99E2C39B145}">
      <dsp:nvSpPr>
        <dsp:cNvPr id="0" name=""/>
        <dsp:cNvSpPr/>
      </dsp:nvSpPr>
      <dsp:spPr>
        <a:xfrm>
          <a:off x="390" y="1910988"/>
          <a:ext cx="782742" cy="3913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Calibri Light" panose="020F0302020204030204"/>
            </a:rPr>
            <a:t>Narratives are constructed</a:t>
          </a:r>
          <a:endParaRPr lang="en-US" sz="1000" kern="1200"/>
        </a:p>
      </dsp:txBody>
      <dsp:txXfrm>
        <a:off x="390" y="1910988"/>
        <a:ext cx="782742" cy="391371"/>
      </dsp:txXfrm>
    </dsp:sp>
    <dsp:sp modelId="{A9AB67F3-5B23-4738-A924-0E69B405274F}">
      <dsp:nvSpPr>
        <dsp:cNvPr id="0" name=""/>
        <dsp:cNvSpPr/>
      </dsp:nvSpPr>
      <dsp:spPr>
        <a:xfrm>
          <a:off x="947509" y="1910988"/>
          <a:ext cx="782742" cy="3913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Calibri Light" panose="020F0302020204030204"/>
            </a:rPr>
            <a:t>Narratives are contested</a:t>
          </a:r>
          <a:endParaRPr lang="en-US" sz="1000" kern="1200"/>
        </a:p>
      </dsp:txBody>
      <dsp:txXfrm>
        <a:off x="947509" y="1910988"/>
        <a:ext cx="782742" cy="391371"/>
      </dsp:txXfrm>
    </dsp:sp>
    <dsp:sp modelId="{45877A30-7707-4FD0-97C5-4D43AFF2E14A}">
      <dsp:nvSpPr>
        <dsp:cNvPr id="0" name=""/>
        <dsp:cNvSpPr/>
      </dsp:nvSpPr>
      <dsp:spPr>
        <a:xfrm>
          <a:off x="2841747" y="1355240"/>
          <a:ext cx="782742" cy="3913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Calibri Light" panose="020F0302020204030204"/>
            </a:rPr>
            <a:t>Historical Knowledge</a:t>
          </a:r>
          <a:endParaRPr lang="en-US" sz="1000" kern="1200"/>
        </a:p>
      </dsp:txBody>
      <dsp:txXfrm>
        <a:off x="2841747" y="1355240"/>
        <a:ext cx="782742" cy="391371"/>
      </dsp:txXfrm>
    </dsp:sp>
    <dsp:sp modelId="{5A98433C-5336-4968-9925-778BFA201AC6}">
      <dsp:nvSpPr>
        <dsp:cNvPr id="0" name=""/>
        <dsp:cNvSpPr/>
      </dsp:nvSpPr>
      <dsp:spPr>
        <a:xfrm>
          <a:off x="1894628" y="1910988"/>
          <a:ext cx="782742" cy="3913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Calibri Light" panose="020F0302020204030204"/>
            </a:rPr>
            <a:t>Power Relationships</a:t>
          </a:r>
        </a:p>
      </dsp:txBody>
      <dsp:txXfrm>
        <a:off x="1894628" y="1910988"/>
        <a:ext cx="782742" cy="391371"/>
      </dsp:txXfrm>
    </dsp:sp>
    <dsp:sp modelId="{2526A2CF-F313-49AE-9941-A466D076C123}">
      <dsp:nvSpPr>
        <dsp:cNvPr id="0" name=""/>
        <dsp:cNvSpPr/>
      </dsp:nvSpPr>
      <dsp:spPr>
        <a:xfrm>
          <a:off x="2841747" y="1910988"/>
          <a:ext cx="782742" cy="3913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Calibri Light" panose="020F0302020204030204"/>
            </a:rPr>
            <a:t>Place</a:t>
          </a:r>
        </a:p>
      </dsp:txBody>
      <dsp:txXfrm>
        <a:off x="2841747" y="1910988"/>
        <a:ext cx="782742" cy="391371"/>
      </dsp:txXfrm>
    </dsp:sp>
    <dsp:sp modelId="{C6392838-1445-40DB-9A3B-1157D6128406}">
      <dsp:nvSpPr>
        <dsp:cNvPr id="0" name=""/>
        <dsp:cNvSpPr/>
      </dsp:nvSpPr>
      <dsp:spPr>
        <a:xfrm>
          <a:off x="3788866" y="1910988"/>
          <a:ext cx="782742" cy="3913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Calibri Light" panose="020F0302020204030204"/>
            </a:rPr>
            <a:t>Identity </a:t>
          </a:r>
        </a:p>
      </dsp:txBody>
      <dsp:txXfrm>
        <a:off x="3788866" y="1910988"/>
        <a:ext cx="782742" cy="3913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49CAE-E7B5-463C-A9EE-872050FE5579}">
      <dsp:nvSpPr>
        <dsp:cNvPr id="0" name=""/>
        <dsp:cNvSpPr/>
      </dsp:nvSpPr>
      <dsp:spPr>
        <a:xfrm>
          <a:off x="1169" y="0"/>
          <a:ext cx="3040345" cy="42117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0980" tIns="220980" rIns="220980" bIns="220980" numCol="1" spcCol="1270" anchor="ctr" anchorCtr="0">
          <a:noAutofit/>
        </a:bodyPr>
        <a:lstStyle/>
        <a:p>
          <a:pPr marL="0" lvl="0" indent="0" algn="ctr" defTabSz="2578100" rtl="0">
            <a:lnSpc>
              <a:spcPct val="90000"/>
            </a:lnSpc>
            <a:spcBef>
              <a:spcPct val="0"/>
            </a:spcBef>
            <a:spcAft>
              <a:spcPct val="35000"/>
            </a:spcAft>
            <a:buNone/>
          </a:pPr>
          <a:r>
            <a:rPr lang="en-US" sz="5800" b="1" kern="1200">
              <a:latin typeface="Calibri Light" panose="020F0302020204030204"/>
            </a:rPr>
            <a:t>Term 1 </a:t>
          </a:r>
          <a:endParaRPr lang="en-US" sz="5800" b="1" kern="1200">
            <a:solidFill>
              <a:srgbClr val="000000"/>
            </a:solidFill>
            <a:latin typeface="Calibri Light"/>
            <a:ea typeface="Calibri Light"/>
            <a:cs typeface="Calibri Light"/>
          </a:endParaRPr>
        </a:p>
      </dsp:txBody>
      <dsp:txXfrm>
        <a:off x="1169" y="0"/>
        <a:ext cx="3040345" cy="1263534"/>
      </dsp:txXfrm>
    </dsp:sp>
    <dsp:sp modelId="{E5F93160-A72F-4C21-A8CB-5C421AC17683}">
      <dsp:nvSpPr>
        <dsp:cNvPr id="0" name=""/>
        <dsp:cNvSpPr/>
      </dsp:nvSpPr>
      <dsp:spPr>
        <a:xfrm>
          <a:off x="305203" y="1263637"/>
          <a:ext cx="2432276" cy="613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rtl="0">
            <a:lnSpc>
              <a:spcPct val="90000"/>
            </a:lnSpc>
            <a:spcBef>
              <a:spcPct val="0"/>
            </a:spcBef>
            <a:spcAft>
              <a:spcPct val="35000"/>
            </a:spcAft>
            <a:buNone/>
          </a:pPr>
          <a:r>
            <a:rPr lang="en-US" sz="1700" b="1" kern="1200">
              <a:latin typeface="Calibri Light" panose="020F0302020204030204"/>
            </a:rPr>
            <a:t>Introduction to History and effective research</a:t>
          </a:r>
          <a:endParaRPr lang="en-US" sz="1700" b="1" kern="1200"/>
        </a:p>
      </dsp:txBody>
      <dsp:txXfrm>
        <a:off x="323174" y="1281608"/>
        <a:ext cx="2396334" cy="577624"/>
      </dsp:txXfrm>
    </dsp:sp>
    <dsp:sp modelId="{DF246568-342A-4734-BA6C-45AE8223AB2C}">
      <dsp:nvSpPr>
        <dsp:cNvPr id="0" name=""/>
        <dsp:cNvSpPr/>
      </dsp:nvSpPr>
      <dsp:spPr>
        <a:xfrm>
          <a:off x="305203" y="1971598"/>
          <a:ext cx="2432276" cy="613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rtl="0">
            <a:lnSpc>
              <a:spcPct val="90000"/>
            </a:lnSpc>
            <a:spcBef>
              <a:spcPct val="0"/>
            </a:spcBef>
            <a:spcAft>
              <a:spcPct val="35000"/>
            </a:spcAft>
            <a:buNone/>
          </a:pPr>
          <a:r>
            <a:rPr lang="en-US" sz="1700" b="1" kern="1200">
              <a:solidFill>
                <a:schemeClr val="bg1"/>
              </a:solidFill>
            </a:rPr>
            <a:t>Kiingitanga: An assertion of mana</a:t>
          </a:r>
          <a:endParaRPr lang="en-US" sz="1700" b="1" kern="1200">
            <a:solidFill>
              <a:schemeClr val="bg1"/>
            </a:solidFill>
            <a:latin typeface="Calibri Light" panose="020F0302020204030204"/>
          </a:endParaRPr>
        </a:p>
      </dsp:txBody>
      <dsp:txXfrm>
        <a:off x="323174" y="1989569"/>
        <a:ext cx="2396334" cy="577624"/>
      </dsp:txXfrm>
    </dsp:sp>
    <dsp:sp modelId="{EABAF68E-F2BC-47EB-BAA6-424745330735}">
      <dsp:nvSpPr>
        <dsp:cNvPr id="0" name=""/>
        <dsp:cNvSpPr/>
      </dsp:nvSpPr>
      <dsp:spPr>
        <a:xfrm>
          <a:off x="305203" y="2679560"/>
          <a:ext cx="2432276" cy="613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rtl="0">
            <a:lnSpc>
              <a:spcPct val="90000"/>
            </a:lnSpc>
            <a:spcBef>
              <a:spcPct val="0"/>
            </a:spcBef>
            <a:spcAft>
              <a:spcPct val="35000"/>
            </a:spcAft>
            <a:buNone/>
          </a:pPr>
          <a:r>
            <a:rPr lang="en-US" sz="1700" b="1" kern="1200">
              <a:solidFill>
                <a:schemeClr val="bg1"/>
              </a:solidFill>
            </a:rPr>
            <a:t>The Waikato and Taranaki War</a:t>
          </a:r>
          <a:r>
            <a:rPr lang="en-US" sz="1700" b="1" kern="1200">
              <a:solidFill>
                <a:schemeClr val="bg1"/>
              </a:solidFill>
              <a:latin typeface="Calibri Light" panose="020F0302020204030204"/>
            </a:rPr>
            <a:t> </a:t>
          </a:r>
        </a:p>
      </dsp:txBody>
      <dsp:txXfrm>
        <a:off x="323174" y="2697531"/>
        <a:ext cx="2396334" cy="577624"/>
      </dsp:txXfrm>
    </dsp:sp>
    <dsp:sp modelId="{7B5FBF81-7F6D-4ACC-B35F-79050C251802}">
      <dsp:nvSpPr>
        <dsp:cNvPr id="0" name=""/>
        <dsp:cNvSpPr/>
      </dsp:nvSpPr>
      <dsp:spPr>
        <a:xfrm>
          <a:off x="305203" y="3387522"/>
          <a:ext cx="2432276" cy="613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rtl="0">
            <a:lnSpc>
              <a:spcPct val="90000"/>
            </a:lnSpc>
            <a:spcBef>
              <a:spcPct val="0"/>
            </a:spcBef>
            <a:spcAft>
              <a:spcPct val="35000"/>
            </a:spcAft>
            <a:buNone/>
          </a:pPr>
          <a:r>
            <a:rPr lang="en-US" sz="1700" b="1" kern="1200">
              <a:solidFill>
                <a:schemeClr val="bg1"/>
              </a:solidFill>
            </a:rPr>
            <a:t>War and Remembrance</a:t>
          </a:r>
          <a:endParaRPr lang="en-US" sz="1700" b="1" kern="1200">
            <a:solidFill>
              <a:schemeClr val="bg1"/>
            </a:solidFill>
            <a:latin typeface="Calibri Light" panose="020F0302020204030204"/>
          </a:endParaRPr>
        </a:p>
      </dsp:txBody>
      <dsp:txXfrm>
        <a:off x="323174" y="3405493"/>
        <a:ext cx="2396334" cy="577624"/>
      </dsp:txXfrm>
    </dsp:sp>
    <dsp:sp modelId="{94A5A670-FA8F-4F9E-A85F-D8E45251ECA9}">
      <dsp:nvSpPr>
        <dsp:cNvPr id="0" name=""/>
        <dsp:cNvSpPr/>
      </dsp:nvSpPr>
      <dsp:spPr>
        <a:xfrm>
          <a:off x="3269541" y="0"/>
          <a:ext cx="3040345" cy="42117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0980" tIns="220980" rIns="220980" bIns="220980" numCol="1" spcCol="1270" anchor="ctr" anchorCtr="0">
          <a:noAutofit/>
        </a:bodyPr>
        <a:lstStyle/>
        <a:p>
          <a:pPr marL="0" lvl="0" indent="0" algn="ctr" defTabSz="2578100" rtl="0">
            <a:lnSpc>
              <a:spcPct val="90000"/>
            </a:lnSpc>
            <a:spcBef>
              <a:spcPct val="0"/>
            </a:spcBef>
            <a:spcAft>
              <a:spcPct val="35000"/>
            </a:spcAft>
            <a:buNone/>
          </a:pPr>
          <a:r>
            <a:rPr lang="en-US" sz="5800" b="1" kern="1200">
              <a:latin typeface="Calibri Light" panose="020F0302020204030204"/>
            </a:rPr>
            <a:t>Term 2</a:t>
          </a:r>
        </a:p>
      </dsp:txBody>
      <dsp:txXfrm>
        <a:off x="3269541" y="0"/>
        <a:ext cx="3040345" cy="1263534"/>
      </dsp:txXfrm>
    </dsp:sp>
    <dsp:sp modelId="{C4284311-290F-41EA-95E5-9DB28072980C}">
      <dsp:nvSpPr>
        <dsp:cNvPr id="0" name=""/>
        <dsp:cNvSpPr/>
      </dsp:nvSpPr>
      <dsp:spPr>
        <a:xfrm>
          <a:off x="3573575" y="1263637"/>
          <a:ext cx="2432276" cy="613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l" defTabSz="755650" rtl="0">
            <a:lnSpc>
              <a:spcPct val="90000"/>
            </a:lnSpc>
            <a:spcBef>
              <a:spcPct val="0"/>
            </a:spcBef>
            <a:spcAft>
              <a:spcPct val="35000"/>
            </a:spcAft>
            <a:buNone/>
          </a:pPr>
          <a:r>
            <a:rPr lang="en-US" sz="1700" b="1" kern="1200">
              <a:solidFill>
                <a:schemeClr val="bg1"/>
              </a:solidFill>
              <a:latin typeface="Calibri"/>
              <a:ea typeface="Calibri"/>
              <a:cs typeface="Calibri"/>
            </a:rPr>
            <a:t>Invasion of Parihaka</a:t>
          </a:r>
          <a:endParaRPr lang="en-US" sz="1700" b="1" kern="1200">
            <a:solidFill>
              <a:schemeClr val="bg1"/>
            </a:solidFill>
            <a:latin typeface="Calibri Light" panose="020F0302020204030204"/>
          </a:endParaRPr>
        </a:p>
      </dsp:txBody>
      <dsp:txXfrm>
        <a:off x="3591546" y="1281608"/>
        <a:ext cx="2396334" cy="577624"/>
      </dsp:txXfrm>
    </dsp:sp>
    <dsp:sp modelId="{4FCEB97A-80B9-4474-8BF3-D5A224500EFD}">
      <dsp:nvSpPr>
        <dsp:cNvPr id="0" name=""/>
        <dsp:cNvSpPr/>
      </dsp:nvSpPr>
      <dsp:spPr>
        <a:xfrm>
          <a:off x="3573575" y="1971598"/>
          <a:ext cx="2432276" cy="613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l" defTabSz="755650">
            <a:lnSpc>
              <a:spcPct val="90000"/>
            </a:lnSpc>
            <a:spcBef>
              <a:spcPct val="0"/>
            </a:spcBef>
            <a:spcAft>
              <a:spcPct val="35000"/>
            </a:spcAft>
            <a:buNone/>
          </a:pPr>
          <a:r>
            <a:rPr lang="en-US" sz="1700" b="1" kern="1200">
              <a:solidFill>
                <a:schemeClr val="bg1"/>
              </a:solidFill>
            </a:rPr>
            <a:t>Background - Establishing the historical context</a:t>
          </a:r>
        </a:p>
      </dsp:txBody>
      <dsp:txXfrm>
        <a:off x="3591546" y="1989569"/>
        <a:ext cx="2396334" cy="577624"/>
      </dsp:txXfrm>
    </dsp:sp>
    <dsp:sp modelId="{52CAB30C-3E2B-459A-AE8A-1F3A11A32087}">
      <dsp:nvSpPr>
        <dsp:cNvPr id="0" name=""/>
        <dsp:cNvSpPr/>
      </dsp:nvSpPr>
      <dsp:spPr>
        <a:xfrm>
          <a:off x="3573575" y="2679560"/>
          <a:ext cx="2432276" cy="613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rtl="0">
            <a:lnSpc>
              <a:spcPct val="90000"/>
            </a:lnSpc>
            <a:spcBef>
              <a:spcPct val="0"/>
            </a:spcBef>
            <a:spcAft>
              <a:spcPct val="35000"/>
            </a:spcAft>
            <a:buNone/>
          </a:pPr>
          <a:r>
            <a:rPr lang="en-US" sz="1700" b="1" kern="1200"/>
            <a:t>Historical Biographies</a:t>
          </a:r>
          <a:endParaRPr lang="en-US" sz="1700" b="1" kern="1200">
            <a:latin typeface="Calibri Light" panose="020F0302020204030204"/>
          </a:endParaRPr>
        </a:p>
      </dsp:txBody>
      <dsp:txXfrm>
        <a:off x="3591546" y="2697531"/>
        <a:ext cx="2396334" cy="577624"/>
      </dsp:txXfrm>
    </dsp:sp>
    <dsp:sp modelId="{B06EEB49-D241-4B91-AE82-A9934E8FF433}">
      <dsp:nvSpPr>
        <dsp:cNvPr id="0" name=""/>
        <dsp:cNvSpPr/>
      </dsp:nvSpPr>
      <dsp:spPr>
        <a:xfrm>
          <a:off x="3573575" y="3387522"/>
          <a:ext cx="2432276" cy="613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b="1" kern="1200">
              <a:latin typeface="Calibri Light" panose="020F0302020204030204"/>
            </a:rPr>
            <a:t>Significance</a:t>
          </a:r>
          <a:endParaRPr lang="en-US" sz="1700" b="1" kern="1200"/>
        </a:p>
      </dsp:txBody>
      <dsp:txXfrm>
        <a:off x="3591546" y="3405493"/>
        <a:ext cx="2396334" cy="577624"/>
      </dsp:txXfrm>
    </dsp:sp>
    <dsp:sp modelId="{F36653BA-B770-4A70-857D-48B14ACA5CAD}">
      <dsp:nvSpPr>
        <dsp:cNvPr id="0" name=""/>
        <dsp:cNvSpPr/>
      </dsp:nvSpPr>
      <dsp:spPr>
        <a:xfrm>
          <a:off x="6537912" y="0"/>
          <a:ext cx="3040345" cy="42117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0980" tIns="220980" rIns="220980" bIns="220980" numCol="1" spcCol="1270" anchor="ctr" anchorCtr="0">
          <a:noAutofit/>
        </a:bodyPr>
        <a:lstStyle/>
        <a:p>
          <a:pPr marL="0" lvl="0" indent="0" algn="ctr" defTabSz="2578100" rtl="0">
            <a:lnSpc>
              <a:spcPct val="90000"/>
            </a:lnSpc>
            <a:spcBef>
              <a:spcPct val="0"/>
            </a:spcBef>
            <a:spcAft>
              <a:spcPct val="35000"/>
            </a:spcAft>
            <a:buNone/>
          </a:pPr>
          <a:r>
            <a:rPr lang="en-US" sz="5800" b="1" kern="1200">
              <a:latin typeface="Calibri Light" panose="020F0302020204030204"/>
            </a:rPr>
            <a:t>Term 3</a:t>
          </a:r>
          <a:endParaRPr lang="en-US" sz="5800" b="1" kern="1200"/>
        </a:p>
      </dsp:txBody>
      <dsp:txXfrm>
        <a:off x="6537912" y="0"/>
        <a:ext cx="3040345" cy="1263534"/>
      </dsp:txXfrm>
    </dsp:sp>
    <dsp:sp modelId="{30691D61-11F6-4268-BC43-C26F3DBB5983}">
      <dsp:nvSpPr>
        <dsp:cNvPr id="0" name=""/>
        <dsp:cNvSpPr/>
      </dsp:nvSpPr>
      <dsp:spPr>
        <a:xfrm>
          <a:off x="6841947" y="1263894"/>
          <a:ext cx="2432276" cy="8274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rtl="0">
            <a:lnSpc>
              <a:spcPct val="90000"/>
            </a:lnSpc>
            <a:spcBef>
              <a:spcPct val="0"/>
            </a:spcBef>
            <a:spcAft>
              <a:spcPct val="35000"/>
            </a:spcAft>
            <a:buNone/>
          </a:pPr>
          <a:r>
            <a:rPr lang="en-US" sz="1700" b="1" kern="1200"/>
            <a:t>Dame Whina Cooper and the 1975 Land March</a:t>
          </a:r>
          <a:endParaRPr lang="en-US" sz="1700" b="1" kern="1200">
            <a:latin typeface="Calibri Light" panose="020F0302020204030204"/>
          </a:endParaRPr>
        </a:p>
      </dsp:txBody>
      <dsp:txXfrm>
        <a:off x="6866182" y="1288129"/>
        <a:ext cx="2383806" cy="778976"/>
      </dsp:txXfrm>
    </dsp:sp>
    <dsp:sp modelId="{E61F1EE7-8073-4533-9B03-9062DFAC994E}">
      <dsp:nvSpPr>
        <dsp:cNvPr id="0" name=""/>
        <dsp:cNvSpPr/>
      </dsp:nvSpPr>
      <dsp:spPr>
        <a:xfrm>
          <a:off x="6841947" y="2218639"/>
          <a:ext cx="2432276" cy="8274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rtl="0">
            <a:lnSpc>
              <a:spcPct val="90000"/>
            </a:lnSpc>
            <a:spcBef>
              <a:spcPct val="0"/>
            </a:spcBef>
            <a:spcAft>
              <a:spcPct val="35000"/>
            </a:spcAft>
            <a:buNone/>
          </a:pPr>
          <a:r>
            <a:rPr lang="en-US" sz="1700" b="1" kern="1200"/>
            <a:t>Hīkoi</a:t>
          </a:r>
          <a:endParaRPr lang="en-US" sz="1700" b="1" kern="1200">
            <a:latin typeface="Calibri Light" panose="020F0302020204030204"/>
          </a:endParaRPr>
        </a:p>
      </dsp:txBody>
      <dsp:txXfrm>
        <a:off x="6866182" y="2242874"/>
        <a:ext cx="2383806" cy="778976"/>
      </dsp:txXfrm>
    </dsp:sp>
    <dsp:sp modelId="{7AE58ECF-73C1-4572-B374-AF272F5FF737}">
      <dsp:nvSpPr>
        <dsp:cNvPr id="0" name=""/>
        <dsp:cNvSpPr/>
      </dsp:nvSpPr>
      <dsp:spPr>
        <a:xfrm>
          <a:off x="6841947" y="3173385"/>
          <a:ext cx="2432276" cy="8274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b="1" kern="1200">
              <a:latin typeface="Calibri Light" panose="020F0302020204030204"/>
            </a:rPr>
            <a:t>Significance</a:t>
          </a:r>
          <a:endParaRPr lang="en-US" sz="1700" b="1" kern="1200"/>
        </a:p>
      </dsp:txBody>
      <dsp:txXfrm>
        <a:off x="6866182" y="3197620"/>
        <a:ext cx="2383806" cy="7789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49CAE-E7B5-463C-A9EE-872050FE5579}">
      <dsp:nvSpPr>
        <dsp:cNvPr id="0" name=""/>
        <dsp:cNvSpPr/>
      </dsp:nvSpPr>
      <dsp:spPr>
        <a:xfrm>
          <a:off x="1169" y="0"/>
          <a:ext cx="3040345" cy="42117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0980" tIns="220980" rIns="220980" bIns="220980" numCol="1" spcCol="1270" anchor="ctr" anchorCtr="0">
          <a:noAutofit/>
        </a:bodyPr>
        <a:lstStyle/>
        <a:p>
          <a:pPr marL="0" lvl="0" indent="0" algn="ctr" defTabSz="2578100" rtl="0">
            <a:lnSpc>
              <a:spcPct val="90000"/>
            </a:lnSpc>
            <a:spcBef>
              <a:spcPct val="0"/>
            </a:spcBef>
            <a:spcAft>
              <a:spcPct val="35000"/>
            </a:spcAft>
            <a:buNone/>
          </a:pPr>
          <a:r>
            <a:rPr lang="en-US" sz="5800" b="1" kern="1200">
              <a:latin typeface="Calibri Light" panose="020F0302020204030204"/>
            </a:rPr>
            <a:t>Term 1 </a:t>
          </a:r>
          <a:endParaRPr lang="en-US" sz="5800" b="1" kern="1200">
            <a:solidFill>
              <a:srgbClr val="000000"/>
            </a:solidFill>
            <a:latin typeface="Calibri Light"/>
            <a:ea typeface="Calibri Light"/>
            <a:cs typeface="Calibri Light"/>
          </a:endParaRPr>
        </a:p>
      </dsp:txBody>
      <dsp:txXfrm>
        <a:off x="1169" y="0"/>
        <a:ext cx="3040345" cy="1263534"/>
      </dsp:txXfrm>
    </dsp:sp>
    <dsp:sp modelId="{E5F93160-A72F-4C21-A8CB-5C421AC17683}">
      <dsp:nvSpPr>
        <dsp:cNvPr id="0" name=""/>
        <dsp:cNvSpPr/>
      </dsp:nvSpPr>
      <dsp:spPr>
        <a:xfrm>
          <a:off x="305203" y="1263637"/>
          <a:ext cx="2432276" cy="613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Calibri Light" panose="020F0302020204030204"/>
            </a:rPr>
            <a:t>Introduction to Geography</a:t>
          </a:r>
          <a:endParaRPr lang="en-US" sz="1200" b="1" kern="1200"/>
        </a:p>
      </dsp:txBody>
      <dsp:txXfrm>
        <a:off x="323174" y="1281608"/>
        <a:ext cx="2396334" cy="577624"/>
      </dsp:txXfrm>
    </dsp:sp>
    <dsp:sp modelId="{DF246568-342A-4734-BA6C-45AE8223AB2C}">
      <dsp:nvSpPr>
        <dsp:cNvPr id="0" name=""/>
        <dsp:cNvSpPr/>
      </dsp:nvSpPr>
      <dsp:spPr>
        <a:xfrm>
          <a:off x="305203" y="1971598"/>
          <a:ext cx="2432276" cy="613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kern="1200">
              <a:solidFill>
                <a:schemeClr val="bg1"/>
              </a:solidFill>
              <a:latin typeface="Calibri Light" panose="020F0302020204030204"/>
            </a:rPr>
            <a:t>A Sense of place and our local area</a:t>
          </a:r>
        </a:p>
      </dsp:txBody>
      <dsp:txXfrm>
        <a:off x="323174" y="1989569"/>
        <a:ext cx="2396334" cy="577624"/>
      </dsp:txXfrm>
    </dsp:sp>
    <dsp:sp modelId="{CBD57328-D9C4-4447-A4C9-FD65B70A21EB}">
      <dsp:nvSpPr>
        <dsp:cNvPr id="0" name=""/>
        <dsp:cNvSpPr/>
      </dsp:nvSpPr>
      <dsp:spPr>
        <a:xfrm>
          <a:off x="305203" y="2679560"/>
          <a:ext cx="2432276" cy="613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Calibri Light" panose="020F0302020204030204"/>
            </a:rPr>
            <a:t>Visiting sites of significance</a:t>
          </a:r>
        </a:p>
      </dsp:txBody>
      <dsp:txXfrm>
        <a:off x="323174" y="2697531"/>
        <a:ext cx="2396334" cy="577624"/>
      </dsp:txXfrm>
    </dsp:sp>
    <dsp:sp modelId="{EABAF68E-F2BC-47EB-BAA6-424745330735}">
      <dsp:nvSpPr>
        <dsp:cNvPr id="0" name=""/>
        <dsp:cNvSpPr/>
      </dsp:nvSpPr>
      <dsp:spPr>
        <a:xfrm>
          <a:off x="305203" y="3387522"/>
          <a:ext cx="2432276" cy="613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kern="1200">
              <a:solidFill>
                <a:schemeClr val="bg1"/>
              </a:solidFill>
              <a:latin typeface="Calibri Light" panose="020F0302020204030204"/>
            </a:rPr>
            <a:t>Settlement patterns of New Zealand</a:t>
          </a:r>
        </a:p>
      </dsp:txBody>
      <dsp:txXfrm>
        <a:off x="323174" y="3405493"/>
        <a:ext cx="2396334" cy="577624"/>
      </dsp:txXfrm>
    </dsp:sp>
    <dsp:sp modelId="{94A5A670-FA8F-4F9E-A85F-D8E45251ECA9}">
      <dsp:nvSpPr>
        <dsp:cNvPr id="0" name=""/>
        <dsp:cNvSpPr/>
      </dsp:nvSpPr>
      <dsp:spPr>
        <a:xfrm>
          <a:off x="3269541" y="0"/>
          <a:ext cx="3040345" cy="42117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0980" tIns="220980" rIns="220980" bIns="220980" numCol="1" spcCol="1270" anchor="ctr" anchorCtr="0">
          <a:noAutofit/>
        </a:bodyPr>
        <a:lstStyle/>
        <a:p>
          <a:pPr marL="0" lvl="0" indent="0" algn="ctr" defTabSz="2578100" rtl="0">
            <a:lnSpc>
              <a:spcPct val="90000"/>
            </a:lnSpc>
            <a:spcBef>
              <a:spcPct val="0"/>
            </a:spcBef>
            <a:spcAft>
              <a:spcPct val="35000"/>
            </a:spcAft>
            <a:buNone/>
          </a:pPr>
          <a:r>
            <a:rPr lang="en-US" sz="5800" b="1" kern="1200">
              <a:latin typeface="Calibri Light" panose="020F0302020204030204"/>
            </a:rPr>
            <a:t>Term 2</a:t>
          </a:r>
        </a:p>
      </dsp:txBody>
      <dsp:txXfrm>
        <a:off x="3269541" y="0"/>
        <a:ext cx="3040345" cy="1263534"/>
      </dsp:txXfrm>
    </dsp:sp>
    <dsp:sp modelId="{C4284311-290F-41EA-95E5-9DB28072980C}">
      <dsp:nvSpPr>
        <dsp:cNvPr id="0" name=""/>
        <dsp:cNvSpPr/>
      </dsp:nvSpPr>
      <dsp:spPr>
        <a:xfrm>
          <a:off x="3573575" y="1263637"/>
          <a:ext cx="2432276" cy="613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l" defTabSz="533400" rtl="0">
            <a:lnSpc>
              <a:spcPct val="90000"/>
            </a:lnSpc>
            <a:spcBef>
              <a:spcPct val="0"/>
            </a:spcBef>
            <a:spcAft>
              <a:spcPct val="35000"/>
            </a:spcAft>
            <a:buNone/>
          </a:pPr>
          <a:r>
            <a:rPr lang="en-US" sz="1200" b="1" kern="1200">
              <a:solidFill>
                <a:schemeClr val="bg1"/>
              </a:solidFill>
              <a:latin typeface="Calibri"/>
              <a:ea typeface="Calibri"/>
              <a:cs typeface="Calibri"/>
            </a:rPr>
            <a:t>Volcanic Landscapes</a:t>
          </a:r>
        </a:p>
      </dsp:txBody>
      <dsp:txXfrm>
        <a:off x="3591546" y="1281608"/>
        <a:ext cx="2396334" cy="577624"/>
      </dsp:txXfrm>
    </dsp:sp>
    <dsp:sp modelId="{4FCEB97A-80B9-4474-8BF3-D5A224500EFD}">
      <dsp:nvSpPr>
        <dsp:cNvPr id="0" name=""/>
        <dsp:cNvSpPr/>
      </dsp:nvSpPr>
      <dsp:spPr>
        <a:xfrm>
          <a:off x="3573575" y="1971598"/>
          <a:ext cx="2432276" cy="613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l" defTabSz="533400" rtl="0">
            <a:lnSpc>
              <a:spcPct val="90000"/>
            </a:lnSpc>
            <a:spcBef>
              <a:spcPct val="0"/>
            </a:spcBef>
            <a:spcAft>
              <a:spcPct val="35000"/>
            </a:spcAft>
            <a:buNone/>
          </a:pPr>
          <a:r>
            <a:rPr lang="en-US" sz="1200" b="0" kern="1200">
              <a:solidFill>
                <a:schemeClr val="bg1"/>
              </a:solidFill>
              <a:latin typeface="Calibri"/>
              <a:ea typeface="Calibri"/>
              <a:cs typeface="Calibri"/>
            </a:rPr>
            <a:t> </a:t>
          </a:r>
          <a:r>
            <a:rPr lang="en-US" sz="1200" b="0" kern="1200" err="1">
              <a:solidFill>
                <a:schemeClr val="bg1"/>
              </a:solidFill>
              <a:latin typeface="Calibri"/>
              <a:ea typeface="Calibri"/>
              <a:cs typeface="Calibri"/>
            </a:rPr>
            <a:t>Pūrākau</a:t>
          </a:r>
          <a:r>
            <a:rPr lang="en-US" sz="1200" b="0" kern="1200">
              <a:solidFill>
                <a:schemeClr val="bg1"/>
              </a:solidFill>
              <a:latin typeface="Calibri"/>
              <a:ea typeface="Calibri"/>
              <a:cs typeface="Calibri"/>
            </a:rPr>
            <a:t>, Māori explained volcanism in Aotearoa New Zealand</a:t>
          </a:r>
        </a:p>
      </dsp:txBody>
      <dsp:txXfrm>
        <a:off x="3591546" y="1989569"/>
        <a:ext cx="2396334" cy="577624"/>
      </dsp:txXfrm>
    </dsp:sp>
    <dsp:sp modelId="{FD5E7BD1-A4D5-4AE8-94F6-93C8FFBC05DF}">
      <dsp:nvSpPr>
        <dsp:cNvPr id="0" name=""/>
        <dsp:cNvSpPr/>
      </dsp:nvSpPr>
      <dsp:spPr>
        <a:xfrm>
          <a:off x="3573575" y="2679560"/>
          <a:ext cx="2432276" cy="613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0" kern="1200">
              <a:solidFill>
                <a:schemeClr val="bg1"/>
              </a:solidFill>
              <a:latin typeface="Calibri Light" panose="020F0302020204030204"/>
            </a:rPr>
            <a:t>Scientific</a:t>
          </a:r>
          <a:r>
            <a:rPr lang="en-US" sz="1200" b="0" kern="1200">
              <a:solidFill>
                <a:schemeClr val="bg1"/>
              </a:solidFill>
            </a:rPr>
            <a:t> explanation of volcanism in Aotearoa New Zealand</a:t>
          </a:r>
          <a:endParaRPr lang="en-US" sz="1200" b="0" kern="1200">
            <a:solidFill>
              <a:schemeClr val="bg1"/>
            </a:solidFill>
            <a:latin typeface="Calibri"/>
            <a:ea typeface="Calibri"/>
            <a:cs typeface="Calibri"/>
          </a:endParaRPr>
        </a:p>
      </dsp:txBody>
      <dsp:txXfrm>
        <a:off x="3591546" y="2697531"/>
        <a:ext cx="2396334" cy="577624"/>
      </dsp:txXfrm>
    </dsp:sp>
    <dsp:sp modelId="{52CAB30C-3E2B-459A-AE8A-1F3A11A32087}">
      <dsp:nvSpPr>
        <dsp:cNvPr id="0" name=""/>
        <dsp:cNvSpPr/>
      </dsp:nvSpPr>
      <dsp:spPr>
        <a:xfrm>
          <a:off x="3573575" y="3387522"/>
          <a:ext cx="2432276" cy="613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0" kern="1200">
              <a:latin typeface="Calibri"/>
              <a:ea typeface="Calibri"/>
              <a:cs typeface="Calibri"/>
            </a:rPr>
            <a:t>Effects &amp; Significance on people</a:t>
          </a:r>
        </a:p>
      </dsp:txBody>
      <dsp:txXfrm>
        <a:off x="3591546" y="3405493"/>
        <a:ext cx="2396334" cy="577624"/>
      </dsp:txXfrm>
    </dsp:sp>
    <dsp:sp modelId="{F36653BA-B770-4A70-857D-48B14ACA5CAD}">
      <dsp:nvSpPr>
        <dsp:cNvPr id="0" name=""/>
        <dsp:cNvSpPr/>
      </dsp:nvSpPr>
      <dsp:spPr>
        <a:xfrm>
          <a:off x="6537912" y="0"/>
          <a:ext cx="3040345" cy="42117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0980" tIns="220980" rIns="220980" bIns="220980" numCol="1" spcCol="1270" anchor="ctr" anchorCtr="0">
          <a:noAutofit/>
        </a:bodyPr>
        <a:lstStyle/>
        <a:p>
          <a:pPr marL="0" lvl="0" indent="0" algn="ctr" defTabSz="2578100" rtl="0">
            <a:lnSpc>
              <a:spcPct val="90000"/>
            </a:lnSpc>
            <a:spcBef>
              <a:spcPct val="0"/>
            </a:spcBef>
            <a:spcAft>
              <a:spcPct val="35000"/>
            </a:spcAft>
            <a:buNone/>
          </a:pPr>
          <a:r>
            <a:rPr lang="en-US" sz="5800" b="1" kern="1200">
              <a:latin typeface="Calibri Light" panose="020F0302020204030204"/>
            </a:rPr>
            <a:t>Term 3</a:t>
          </a:r>
          <a:endParaRPr lang="en-US" sz="5800" b="1" kern="1200"/>
        </a:p>
      </dsp:txBody>
      <dsp:txXfrm>
        <a:off x="6537912" y="0"/>
        <a:ext cx="3040345" cy="1263534"/>
      </dsp:txXfrm>
    </dsp:sp>
    <dsp:sp modelId="{30691D61-11F6-4268-BC43-C26F3DBB5983}">
      <dsp:nvSpPr>
        <dsp:cNvPr id="0" name=""/>
        <dsp:cNvSpPr/>
      </dsp:nvSpPr>
      <dsp:spPr>
        <a:xfrm>
          <a:off x="6841947" y="1263894"/>
          <a:ext cx="2432276" cy="8274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Calibri Light" panose="020F0302020204030204"/>
            </a:rPr>
            <a:t>Physical shaping of Aotearoa New Zealand</a:t>
          </a:r>
        </a:p>
      </dsp:txBody>
      <dsp:txXfrm>
        <a:off x="6866182" y="1288129"/>
        <a:ext cx="2383806" cy="778976"/>
      </dsp:txXfrm>
    </dsp:sp>
    <dsp:sp modelId="{E61F1EE7-8073-4533-9B03-9062DFAC994E}">
      <dsp:nvSpPr>
        <dsp:cNvPr id="0" name=""/>
        <dsp:cNvSpPr/>
      </dsp:nvSpPr>
      <dsp:spPr>
        <a:xfrm>
          <a:off x="6841947" y="2218639"/>
          <a:ext cx="2432276" cy="8274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Calibri Light" panose="020F0302020204030204"/>
            </a:rPr>
            <a:t>Migration</a:t>
          </a:r>
        </a:p>
      </dsp:txBody>
      <dsp:txXfrm>
        <a:off x="6866182" y="2242874"/>
        <a:ext cx="2383806" cy="778976"/>
      </dsp:txXfrm>
    </dsp:sp>
    <dsp:sp modelId="{7AE58ECF-73C1-4572-B374-AF272F5FF737}">
      <dsp:nvSpPr>
        <dsp:cNvPr id="0" name=""/>
        <dsp:cNvSpPr/>
      </dsp:nvSpPr>
      <dsp:spPr>
        <a:xfrm>
          <a:off x="6841947" y="3173385"/>
          <a:ext cx="2432276" cy="8274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Calibri Light" panose="020F0302020204030204"/>
            </a:rPr>
            <a:t>Aotearoa New Zealand's global connections</a:t>
          </a:r>
          <a:endParaRPr lang="en-US" sz="1200" b="1" kern="1200"/>
        </a:p>
      </dsp:txBody>
      <dsp:txXfrm>
        <a:off x="6866182" y="3197620"/>
        <a:ext cx="2383806" cy="77897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C6761-56BC-9D4F-AB0B-3ECB975EDC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F9B4E0-BFC7-34E0-CDCD-43BCBD85E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EA8E84-62B1-B195-9EC0-CEF2A4C665CD}"/>
              </a:ext>
            </a:extLst>
          </p:cNvPr>
          <p:cNvSpPr>
            <a:spLocks noGrp="1"/>
          </p:cNvSpPr>
          <p:nvPr>
            <p:ph type="dt" sz="half" idx="10"/>
          </p:nvPr>
        </p:nvSpPr>
        <p:spPr/>
        <p:txBody>
          <a:bodyPr/>
          <a:lstStyle/>
          <a:p>
            <a:fld id="{581D4816-3F97-49AD-8022-1ED0226399FE}" type="datetimeFigureOut">
              <a:rPr lang="en-US" smtClean="0"/>
              <a:t>10/12/2023</a:t>
            </a:fld>
            <a:endParaRPr lang="en-US"/>
          </a:p>
        </p:txBody>
      </p:sp>
      <p:sp>
        <p:nvSpPr>
          <p:cNvPr id="5" name="Footer Placeholder 4">
            <a:extLst>
              <a:ext uri="{FF2B5EF4-FFF2-40B4-BE49-F238E27FC236}">
                <a16:creationId xmlns:a16="http://schemas.microsoft.com/office/drawing/2014/main" id="{CD5CF654-6812-680F-008B-7123989502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4F1984-86C2-96FB-D0EC-6F33B7D2084A}"/>
              </a:ext>
            </a:extLst>
          </p:cNvPr>
          <p:cNvSpPr>
            <a:spLocks noGrp="1"/>
          </p:cNvSpPr>
          <p:nvPr>
            <p:ph type="sldNum" sz="quarter" idx="12"/>
          </p:nvPr>
        </p:nvSpPr>
        <p:spPr/>
        <p:txBody>
          <a:bodyPr/>
          <a:lstStyle/>
          <a:p>
            <a:fld id="{3C6C9CEC-74B3-41B0-943E-94B28A2CDD54}" type="slidenum">
              <a:rPr lang="en-US" smtClean="0"/>
              <a:t>‹#›</a:t>
            </a:fld>
            <a:endParaRPr lang="en-US"/>
          </a:p>
        </p:txBody>
      </p:sp>
    </p:spTree>
    <p:extLst>
      <p:ext uri="{BB962C8B-B14F-4D97-AF65-F5344CB8AC3E}">
        <p14:creationId xmlns:p14="http://schemas.microsoft.com/office/powerpoint/2010/main" val="3052636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BE378-453C-A47B-D297-9AA7E336B2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9BFBB9-F60F-2D0F-0799-82B6F507A6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48C6F-F854-E2D2-BF88-DEAAAD107656}"/>
              </a:ext>
            </a:extLst>
          </p:cNvPr>
          <p:cNvSpPr>
            <a:spLocks noGrp="1"/>
          </p:cNvSpPr>
          <p:nvPr>
            <p:ph type="dt" sz="half" idx="10"/>
          </p:nvPr>
        </p:nvSpPr>
        <p:spPr/>
        <p:txBody>
          <a:bodyPr/>
          <a:lstStyle/>
          <a:p>
            <a:fld id="{581D4816-3F97-49AD-8022-1ED0226399FE}" type="datetimeFigureOut">
              <a:rPr lang="en-US" smtClean="0"/>
              <a:t>10/12/2023</a:t>
            </a:fld>
            <a:endParaRPr lang="en-US"/>
          </a:p>
        </p:txBody>
      </p:sp>
      <p:sp>
        <p:nvSpPr>
          <p:cNvPr id="5" name="Footer Placeholder 4">
            <a:extLst>
              <a:ext uri="{FF2B5EF4-FFF2-40B4-BE49-F238E27FC236}">
                <a16:creationId xmlns:a16="http://schemas.microsoft.com/office/drawing/2014/main" id="{BAE69D94-7179-CD5B-2BE1-D17D1432AD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033289-E929-4E62-5626-E754DB617CBB}"/>
              </a:ext>
            </a:extLst>
          </p:cNvPr>
          <p:cNvSpPr>
            <a:spLocks noGrp="1"/>
          </p:cNvSpPr>
          <p:nvPr>
            <p:ph type="sldNum" sz="quarter" idx="12"/>
          </p:nvPr>
        </p:nvSpPr>
        <p:spPr/>
        <p:txBody>
          <a:bodyPr/>
          <a:lstStyle/>
          <a:p>
            <a:fld id="{3C6C9CEC-74B3-41B0-943E-94B28A2CDD54}" type="slidenum">
              <a:rPr lang="en-US" smtClean="0"/>
              <a:t>‹#›</a:t>
            </a:fld>
            <a:endParaRPr lang="en-US"/>
          </a:p>
        </p:txBody>
      </p:sp>
    </p:spTree>
    <p:extLst>
      <p:ext uri="{BB962C8B-B14F-4D97-AF65-F5344CB8AC3E}">
        <p14:creationId xmlns:p14="http://schemas.microsoft.com/office/powerpoint/2010/main" val="2512724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0C64F-D485-B5B3-F1F8-1D242D129E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109868-A4EF-848B-8FF3-AACDAFB3A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952BD-458D-E762-2610-214988D9BCF3}"/>
              </a:ext>
            </a:extLst>
          </p:cNvPr>
          <p:cNvSpPr>
            <a:spLocks noGrp="1"/>
          </p:cNvSpPr>
          <p:nvPr>
            <p:ph type="dt" sz="half" idx="10"/>
          </p:nvPr>
        </p:nvSpPr>
        <p:spPr/>
        <p:txBody>
          <a:bodyPr/>
          <a:lstStyle/>
          <a:p>
            <a:fld id="{581D4816-3F97-49AD-8022-1ED0226399FE}" type="datetimeFigureOut">
              <a:rPr lang="en-US" smtClean="0"/>
              <a:t>10/12/2023</a:t>
            </a:fld>
            <a:endParaRPr lang="en-US"/>
          </a:p>
        </p:txBody>
      </p:sp>
      <p:sp>
        <p:nvSpPr>
          <p:cNvPr id="5" name="Footer Placeholder 4">
            <a:extLst>
              <a:ext uri="{FF2B5EF4-FFF2-40B4-BE49-F238E27FC236}">
                <a16:creationId xmlns:a16="http://schemas.microsoft.com/office/drawing/2014/main" id="{0D1A5128-459D-11B9-186F-D40C96204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152F04-AA87-4ABC-4D4C-48B4014C13E5}"/>
              </a:ext>
            </a:extLst>
          </p:cNvPr>
          <p:cNvSpPr>
            <a:spLocks noGrp="1"/>
          </p:cNvSpPr>
          <p:nvPr>
            <p:ph type="sldNum" sz="quarter" idx="12"/>
          </p:nvPr>
        </p:nvSpPr>
        <p:spPr/>
        <p:txBody>
          <a:bodyPr/>
          <a:lstStyle/>
          <a:p>
            <a:fld id="{3C6C9CEC-74B3-41B0-943E-94B28A2CDD54}" type="slidenum">
              <a:rPr lang="en-US" smtClean="0"/>
              <a:t>‹#›</a:t>
            </a:fld>
            <a:endParaRPr lang="en-US"/>
          </a:p>
        </p:txBody>
      </p:sp>
    </p:spTree>
    <p:extLst>
      <p:ext uri="{BB962C8B-B14F-4D97-AF65-F5344CB8AC3E}">
        <p14:creationId xmlns:p14="http://schemas.microsoft.com/office/powerpoint/2010/main" val="372782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4161-C6CF-B761-7CF0-8A2E5AAEE6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2D00A5-E190-2623-B735-60C0606E64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C0B04-7266-434A-E268-68BEAC81E912}"/>
              </a:ext>
            </a:extLst>
          </p:cNvPr>
          <p:cNvSpPr>
            <a:spLocks noGrp="1"/>
          </p:cNvSpPr>
          <p:nvPr>
            <p:ph type="dt" sz="half" idx="10"/>
          </p:nvPr>
        </p:nvSpPr>
        <p:spPr/>
        <p:txBody>
          <a:bodyPr/>
          <a:lstStyle/>
          <a:p>
            <a:fld id="{581D4816-3F97-49AD-8022-1ED0226399FE}" type="datetimeFigureOut">
              <a:rPr lang="en-US" smtClean="0"/>
              <a:t>10/12/2023</a:t>
            </a:fld>
            <a:endParaRPr lang="en-US"/>
          </a:p>
        </p:txBody>
      </p:sp>
      <p:sp>
        <p:nvSpPr>
          <p:cNvPr id="5" name="Footer Placeholder 4">
            <a:extLst>
              <a:ext uri="{FF2B5EF4-FFF2-40B4-BE49-F238E27FC236}">
                <a16:creationId xmlns:a16="http://schemas.microsoft.com/office/drawing/2014/main" id="{BD128A15-9C75-B45C-98C8-C15642B864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26BF46-AA7C-E327-5531-D0B9E3D56652}"/>
              </a:ext>
            </a:extLst>
          </p:cNvPr>
          <p:cNvSpPr>
            <a:spLocks noGrp="1"/>
          </p:cNvSpPr>
          <p:nvPr>
            <p:ph type="sldNum" sz="quarter" idx="12"/>
          </p:nvPr>
        </p:nvSpPr>
        <p:spPr/>
        <p:txBody>
          <a:bodyPr/>
          <a:lstStyle/>
          <a:p>
            <a:fld id="{3C6C9CEC-74B3-41B0-943E-94B28A2CDD54}" type="slidenum">
              <a:rPr lang="en-US" smtClean="0"/>
              <a:t>‹#›</a:t>
            </a:fld>
            <a:endParaRPr lang="en-US"/>
          </a:p>
        </p:txBody>
      </p:sp>
    </p:spTree>
    <p:extLst>
      <p:ext uri="{BB962C8B-B14F-4D97-AF65-F5344CB8AC3E}">
        <p14:creationId xmlns:p14="http://schemas.microsoft.com/office/powerpoint/2010/main" val="1907196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ED0D8-3764-C397-F216-E338744A0A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9E3D51-9E6E-DE74-0E0A-989E171EA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6F30F-4D6A-36E4-B4A6-7277A351B197}"/>
              </a:ext>
            </a:extLst>
          </p:cNvPr>
          <p:cNvSpPr>
            <a:spLocks noGrp="1"/>
          </p:cNvSpPr>
          <p:nvPr>
            <p:ph type="dt" sz="half" idx="10"/>
          </p:nvPr>
        </p:nvSpPr>
        <p:spPr/>
        <p:txBody>
          <a:bodyPr/>
          <a:lstStyle/>
          <a:p>
            <a:fld id="{581D4816-3F97-49AD-8022-1ED0226399FE}" type="datetimeFigureOut">
              <a:rPr lang="en-US" smtClean="0"/>
              <a:t>10/12/2023</a:t>
            </a:fld>
            <a:endParaRPr lang="en-US"/>
          </a:p>
        </p:txBody>
      </p:sp>
      <p:sp>
        <p:nvSpPr>
          <p:cNvPr id="5" name="Footer Placeholder 4">
            <a:extLst>
              <a:ext uri="{FF2B5EF4-FFF2-40B4-BE49-F238E27FC236}">
                <a16:creationId xmlns:a16="http://schemas.microsoft.com/office/drawing/2014/main" id="{4863CBF5-2F22-E372-D2E8-566A2EC48D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97876-9127-E2A7-9413-874BAEFD74CF}"/>
              </a:ext>
            </a:extLst>
          </p:cNvPr>
          <p:cNvSpPr>
            <a:spLocks noGrp="1"/>
          </p:cNvSpPr>
          <p:nvPr>
            <p:ph type="sldNum" sz="quarter" idx="12"/>
          </p:nvPr>
        </p:nvSpPr>
        <p:spPr/>
        <p:txBody>
          <a:bodyPr/>
          <a:lstStyle/>
          <a:p>
            <a:fld id="{3C6C9CEC-74B3-41B0-943E-94B28A2CDD54}" type="slidenum">
              <a:rPr lang="en-US" smtClean="0"/>
              <a:t>‹#›</a:t>
            </a:fld>
            <a:endParaRPr lang="en-US"/>
          </a:p>
        </p:txBody>
      </p:sp>
    </p:spTree>
    <p:extLst>
      <p:ext uri="{BB962C8B-B14F-4D97-AF65-F5344CB8AC3E}">
        <p14:creationId xmlns:p14="http://schemas.microsoft.com/office/powerpoint/2010/main" val="2778102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DFF6-7027-8F33-7EDC-1C74F149F7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B388D3-22CB-0B94-DB6A-F818E975AE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DEF0C5-B19E-018D-4121-62A02011BE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601187-DD06-5557-F3B3-4075C0D9D2CD}"/>
              </a:ext>
            </a:extLst>
          </p:cNvPr>
          <p:cNvSpPr>
            <a:spLocks noGrp="1"/>
          </p:cNvSpPr>
          <p:nvPr>
            <p:ph type="dt" sz="half" idx="10"/>
          </p:nvPr>
        </p:nvSpPr>
        <p:spPr/>
        <p:txBody>
          <a:bodyPr/>
          <a:lstStyle/>
          <a:p>
            <a:fld id="{581D4816-3F97-49AD-8022-1ED0226399FE}" type="datetimeFigureOut">
              <a:rPr lang="en-US" smtClean="0"/>
              <a:t>10/12/2023</a:t>
            </a:fld>
            <a:endParaRPr lang="en-US"/>
          </a:p>
        </p:txBody>
      </p:sp>
      <p:sp>
        <p:nvSpPr>
          <p:cNvPr id="6" name="Footer Placeholder 5">
            <a:extLst>
              <a:ext uri="{FF2B5EF4-FFF2-40B4-BE49-F238E27FC236}">
                <a16:creationId xmlns:a16="http://schemas.microsoft.com/office/drawing/2014/main" id="{DD7BA8C0-867F-5239-2275-0CBB50503B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DE073F-4C3C-9612-A941-32E31C5C2665}"/>
              </a:ext>
            </a:extLst>
          </p:cNvPr>
          <p:cNvSpPr>
            <a:spLocks noGrp="1"/>
          </p:cNvSpPr>
          <p:nvPr>
            <p:ph type="sldNum" sz="quarter" idx="12"/>
          </p:nvPr>
        </p:nvSpPr>
        <p:spPr/>
        <p:txBody>
          <a:bodyPr/>
          <a:lstStyle/>
          <a:p>
            <a:fld id="{3C6C9CEC-74B3-41B0-943E-94B28A2CDD54}" type="slidenum">
              <a:rPr lang="en-US" smtClean="0"/>
              <a:t>‹#›</a:t>
            </a:fld>
            <a:endParaRPr lang="en-US"/>
          </a:p>
        </p:txBody>
      </p:sp>
    </p:spTree>
    <p:extLst>
      <p:ext uri="{BB962C8B-B14F-4D97-AF65-F5344CB8AC3E}">
        <p14:creationId xmlns:p14="http://schemas.microsoft.com/office/powerpoint/2010/main" val="766776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E120-6742-6538-05F6-CC69ABAE1D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ED0E2B-3EA5-B318-F4E7-59D9714DD9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A76291-74E7-B80F-6DDF-A0AACDD872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B2096F-C272-EA07-2E34-35E5393585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3FA86B-FE84-5599-E0E7-730692A1ED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1D6799-DE33-0F36-A1FB-B61B5A849AEA}"/>
              </a:ext>
            </a:extLst>
          </p:cNvPr>
          <p:cNvSpPr>
            <a:spLocks noGrp="1"/>
          </p:cNvSpPr>
          <p:nvPr>
            <p:ph type="dt" sz="half" idx="10"/>
          </p:nvPr>
        </p:nvSpPr>
        <p:spPr/>
        <p:txBody>
          <a:bodyPr/>
          <a:lstStyle/>
          <a:p>
            <a:fld id="{581D4816-3F97-49AD-8022-1ED0226399FE}" type="datetimeFigureOut">
              <a:rPr lang="en-US" smtClean="0"/>
              <a:t>10/12/2023</a:t>
            </a:fld>
            <a:endParaRPr lang="en-US"/>
          </a:p>
        </p:txBody>
      </p:sp>
      <p:sp>
        <p:nvSpPr>
          <p:cNvPr id="8" name="Footer Placeholder 7">
            <a:extLst>
              <a:ext uri="{FF2B5EF4-FFF2-40B4-BE49-F238E27FC236}">
                <a16:creationId xmlns:a16="http://schemas.microsoft.com/office/drawing/2014/main" id="{F25B7D7B-05F0-AB80-3901-F9CF1331F2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ED66AD-53DD-D17F-AC90-9F175D918337}"/>
              </a:ext>
            </a:extLst>
          </p:cNvPr>
          <p:cNvSpPr>
            <a:spLocks noGrp="1"/>
          </p:cNvSpPr>
          <p:nvPr>
            <p:ph type="sldNum" sz="quarter" idx="12"/>
          </p:nvPr>
        </p:nvSpPr>
        <p:spPr/>
        <p:txBody>
          <a:bodyPr/>
          <a:lstStyle/>
          <a:p>
            <a:fld id="{3C6C9CEC-74B3-41B0-943E-94B28A2CDD54}" type="slidenum">
              <a:rPr lang="en-US" smtClean="0"/>
              <a:t>‹#›</a:t>
            </a:fld>
            <a:endParaRPr lang="en-US"/>
          </a:p>
        </p:txBody>
      </p:sp>
    </p:spTree>
    <p:extLst>
      <p:ext uri="{BB962C8B-B14F-4D97-AF65-F5344CB8AC3E}">
        <p14:creationId xmlns:p14="http://schemas.microsoft.com/office/powerpoint/2010/main" val="535764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31A57-7D85-629B-CF5C-9F590A891B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D575B6-2DB1-52B0-D6E7-C1149D337F3A}"/>
              </a:ext>
            </a:extLst>
          </p:cNvPr>
          <p:cNvSpPr>
            <a:spLocks noGrp="1"/>
          </p:cNvSpPr>
          <p:nvPr>
            <p:ph type="dt" sz="half" idx="10"/>
          </p:nvPr>
        </p:nvSpPr>
        <p:spPr/>
        <p:txBody>
          <a:bodyPr/>
          <a:lstStyle/>
          <a:p>
            <a:fld id="{581D4816-3F97-49AD-8022-1ED0226399FE}" type="datetimeFigureOut">
              <a:rPr lang="en-US" smtClean="0"/>
              <a:t>10/12/2023</a:t>
            </a:fld>
            <a:endParaRPr lang="en-US"/>
          </a:p>
        </p:txBody>
      </p:sp>
      <p:sp>
        <p:nvSpPr>
          <p:cNvPr id="4" name="Footer Placeholder 3">
            <a:extLst>
              <a:ext uri="{FF2B5EF4-FFF2-40B4-BE49-F238E27FC236}">
                <a16:creationId xmlns:a16="http://schemas.microsoft.com/office/drawing/2014/main" id="{5B425860-8D74-F4E9-613C-9F1241FD2D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EEED77-70F4-7879-16F3-5D67372B32E6}"/>
              </a:ext>
            </a:extLst>
          </p:cNvPr>
          <p:cNvSpPr>
            <a:spLocks noGrp="1"/>
          </p:cNvSpPr>
          <p:nvPr>
            <p:ph type="sldNum" sz="quarter" idx="12"/>
          </p:nvPr>
        </p:nvSpPr>
        <p:spPr/>
        <p:txBody>
          <a:bodyPr/>
          <a:lstStyle/>
          <a:p>
            <a:fld id="{3C6C9CEC-74B3-41B0-943E-94B28A2CDD54}" type="slidenum">
              <a:rPr lang="en-US" smtClean="0"/>
              <a:t>‹#›</a:t>
            </a:fld>
            <a:endParaRPr lang="en-US"/>
          </a:p>
        </p:txBody>
      </p:sp>
    </p:spTree>
    <p:extLst>
      <p:ext uri="{BB962C8B-B14F-4D97-AF65-F5344CB8AC3E}">
        <p14:creationId xmlns:p14="http://schemas.microsoft.com/office/powerpoint/2010/main" val="2432597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C27329-EEF3-1FBD-2712-EE4447D31509}"/>
              </a:ext>
            </a:extLst>
          </p:cNvPr>
          <p:cNvSpPr>
            <a:spLocks noGrp="1"/>
          </p:cNvSpPr>
          <p:nvPr>
            <p:ph type="dt" sz="half" idx="10"/>
          </p:nvPr>
        </p:nvSpPr>
        <p:spPr/>
        <p:txBody>
          <a:bodyPr/>
          <a:lstStyle/>
          <a:p>
            <a:fld id="{581D4816-3F97-49AD-8022-1ED0226399FE}" type="datetimeFigureOut">
              <a:rPr lang="en-US" smtClean="0"/>
              <a:t>10/12/2023</a:t>
            </a:fld>
            <a:endParaRPr lang="en-US"/>
          </a:p>
        </p:txBody>
      </p:sp>
      <p:sp>
        <p:nvSpPr>
          <p:cNvPr id="3" name="Footer Placeholder 2">
            <a:extLst>
              <a:ext uri="{FF2B5EF4-FFF2-40B4-BE49-F238E27FC236}">
                <a16:creationId xmlns:a16="http://schemas.microsoft.com/office/drawing/2014/main" id="{48F3B56C-E2D2-FA46-E9DC-20CC1D38A4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A3A7F-9CDF-7BC7-D561-F85D84532D5D}"/>
              </a:ext>
            </a:extLst>
          </p:cNvPr>
          <p:cNvSpPr>
            <a:spLocks noGrp="1"/>
          </p:cNvSpPr>
          <p:nvPr>
            <p:ph type="sldNum" sz="quarter" idx="12"/>
          </p:nvPr>
        </p:nvSpPr>
        <p:spPr/>
        <p:txBody>
          <a:bodyPr/>
          <a:lstStyle/>
          <a:p>
            <a:fld id="{3C6C9CEC-74B3-41B0-943E-94B28A2CDD54}" type="slidenum">
              <a:rPr lang="en-US" smtClean="0"/>
              <a:t>‹#›</a:t>
            </a:fld>
            <a:endParaRPr lang="en-US"/>
          </a:p>
        </p:txBody>
      </p:sp>
    </p:spTree>
    <p:extLst>
      <p:ext uri="{BB962C8B-B14F-4D97-AF65-F5344CB8AC3E}">
        <p14:creationId xmlns:p14="http://schemas.microsoft.com/office/powerpoint/2010/main" val="2375677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7FAD8-4721-9227-7682-83B38120CB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C9A4BA-6C16-C178-82FC-4B2387A3D8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EB2445-9CFC-9760-F2AD-659A1865C9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539253-27E3-4D28-6C9A-EC8D4DEE2F1F}"/>
              </a:ext>
            </a:extLst>
          </p:cNvPr>
          <p:cNvSpPr>
            <a:spLocks noGrp="1"/>
          </p:cNvSpPr>
          <p:nvPr>
            <p:ph type="dt" sz="half" idx="10"/>
          </p:nvPr>
        </p:nvSpPr>
        <p:spPr/>
        <p:txBody>
          <a:bodyPr/>
          <a:lstStyle/>
          <a:p>
            <a:fld id="{581D4816-3F97-49AD-8022-1ED0226399FE}" type="datetimeFigureOut">
              <a:rPr lang="en-US" smtClean="0"/>
              <a:t>10/12/2023</a:t>
            </a:fld>
            <a:endParaRPr lang="en-US"/>
          </a:p>
        </p:txBody>
      </p:sp>
      <p:sp>
        <p:nvSpPr>
          <p:cNvPr id="6" name="Footer Placeholder 5">
            <a:extLst>
              <a:ext uri="{FF2B5EF4-FFF2-40B4-BE49-F238E27FC236}">
                <a16:creationId xmlns:a16="http://schemas.microsoft.com/office/drawing/2014/main" id="{99943DAB-6613-2722-E120-8175C42E09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A6EB2-AEA8-2C09-9686-51ADC7E087C7}"/>
              </a:ext>
            </a:extLst>
          </p:cNvPr>
          <p:cNvSpPr>
            <a:spLocks noGrp="1"/>
          </p:cNvSpPr>
          <p:nvPr>
            <p:ph type="sldNum" sz="quarter" idx="12"/>
          </p:nvPr>
        </p:nvSpPr>
        <p:spPr/>
        <p:txBody>
          <a:bodyPr/>
          <a:lstStyle/>
          <a:p>
            <a:fld id="{3C6C9CEC-74B3-41B0-943E-94B28A2CDD54}" type="slidenum">
              <a:rPr lang="en-US" smtClean="0"/>
              <a:t>‹#›</a:t>
            </a:fld>
            <a:endParaRPr lang="en-US"/>
          </a:p>
        </p:txBody>
      </p:sp>
    </p:spTree>
    <p:extLst>
      <p:ext uri="{BB962C8B-B14F-4D97-AF65-F5344CB8AC3E}">
        <p14:creationId xmlns:p14="http://schemas.microsoft.com/office/powerpoint/2010/main" val="3029792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92018-E6B9-1C9D-10B0-2C23A93F64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047EC0-289E-A0F6-2978-63A9D1A247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0C8782-F531-8A81-14A3-15A7D08EB0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D0B945-F3F6-6466-3C1B-A99AD28D18F9}"/>
              </a:ext>
            </a:extLst>
          </p:cNvPr>
          <p:cNvSpPr>
            <a:spLocks noGrp="1"/>
          </p:cNvSpPr>
          <p:nvPr>
            <p:ph type="dt" sz="half" idx="10"/>
          </p:nvPr>
        </p:nvSpPr>
        <p:spPr/>
        <p:txBody>
          <a:bodyPr/>
          <a:lstStyle/>
          <a:p>
            <a:fld id="{581D4816-3F97-49AD-8022-1ED0226399FE}" type="datetimeFigureOut">
              <a:rPr lang="en-US" smtClean="0"/>
              <a:t>10/12/2023</a:t>
            </a:fld>
            <a:endParaRPr lang="en-US"/>
          </a:p>
        </p:txBody>
      </p:sp>
      <p:sp>
        <p:nvSpPr>
          <p:cNvPr id="6" name="Footer Placeholder 5">
            <a:extLst>
              <a:ext uri="{FF2B5EF4-FFF2-40B4-BE49-F238E27FC236}">
                <a16:creationId xmlns:a16="http://schemas.microsoft.com/office/drawing/2014/main" id="{7332B56A-8FCF-2CB9-E73A-7C1BC979FE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A88631-FC8F-8CBC-7088-F0D72C75A707}"/>
              </a:ext>
            </a:extLst>
          </p:cNvPr>
          <p:cNvSpPr>
            <a:spLocks noGrp="1"/>
          </p:cNvSpPr>
          <p:nvPr>
            <p:ph type="sldNum" sz="quarter" idx="12"/>
          </p:nvPr>
        </p:nvSpPr>
        <p:spPr/>
        <p:txBody>
          <a:bodyPr/>
          <a:lstStyle/>
          <a:p>
            <a:fld id="{3C6C9CEC-74B3-41B0-943E-94B28A2CDD54}" type="slidenum">
              <a:rPr lang="en-US" smtClean="0"/>
              <a:t>‹#›</a:t>
            </a:fld>
            <a:endParaRPr lang="en-US"/>
          </a:p>
        </p:txBody>
      </p:sp>
    </p:spTree>
    <p:extLst>
      <p:ext uri="{BB962C8B-B14F-4D97-AF65-F5344CB8AC3E}">
        <p14:creationId xmlns:p14="http://schemas.microsoft.com/office/powerpoint/2010/main" val="229851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02A6A3-08D3-8001-1079-CD83F02B5B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228F2B-DEDA-4DB1-9E02-5544551036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84E96-452C-6391-C723-88A89C0DDA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1D4816-3F97-49AD-8022-1ED0226399FE}" type="datetimeFigureOut">
              <a:rPr lang="en-US" smtClean="0"/>
              <a:t>10/12/2023</a:t>
            </a:fld>
            <a:endParaRPr lang="en-US"/>
          </a:p>
        </p:txBody>
      </p:sp>
      <p:sp>
        <p:nvSpPr>
          <p:cNvPr id="5" name="Footer Placeholder 4">
            <a:extLst>
              <a:ext uri="{FF2B5EF4-FFF2-40B4-BE49-F238E27FC236}">
                <a16:creationId xmlns:a16="http://schemas.microsoft.com/office/drawing/2014/main" id="{1B4E8760-F21B-448D-9592-A213435693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9AC9E1-41DD-C78A-13FC-20B8D84E68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6C9CEC-74B3-41B0-943E-94B28A2CDD54}" type="slidenum">
              <a:rPr lang="en-US" smtClean="0"/>
              <a:t>‹#›</a:t>
            </a:fld>
            <a:endParaRPr lang="en-US"/>
          </a:p>
        </p:txBody>
      </p:sp>
    </p:spTree>
    <p:extLst>
      <p:ext uri="{BB962C8B-B14F-4D97-AF65-F5344CB8AC3E}">
        <p14:creationId xmlns:p14="http://schemas.microsoft.com/office/powerpoint/2010/main" val="3922224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player.vimeo.com/video/693702901?app_id=122963" TargetMode="Externa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sites.google.com/johnpaul.ac.nz/jpii-assessmentprocedures/home" TargetMode="External"/><Relationship Id="rId2" Type="http://schemas.openxmlformats.org/officeDocument/2006/relationships/hyperlink" Target="https://www.nzqa.govt.nz/ncea/ncea-exams-and-portfolios/external/digital-exams/find-past-digital-exams/" TargetMode="Externa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www2.nzqa.govt.nz/"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nzqa.govt.nz/assets/About-us/Future-State/NCEA-Online/Getting-ready-for-exams/EOY-student-checklist-2022.pdf"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BB510C-2E94-DDDE-9846-49648842B19D}"/>
              </a:ext>
            </a:extLst>
          </p:cNvPr>
          <p:cNvSpPr txBox="1"/>
          <p:nvPr/>
        </p:nvSpPr>
        <p:spPr>
          <a:xfrm>
            <a:off x="461639" y="506027"/>
            <a:ext cx="11423579" cy="5878532"/>
          </a:xfrm>
          <a:prstGeom prst="rect">
            <a:avLst/>
          </a:prstGeom>
          <a:noFill/>
        </p:spPr>
        <p:txBody>
          <a:bodyPr wrap="square" lIns="91440" tIns="45720" rIns="91440" bIns="45720" rtlCol="0" anchor="t">
            <a:spAutoFit/>
          </a:bodyPr>
          <a:lstStyle/>
          <a:p>
            <a:r>
              <a:rPr lang="en-US" sz="4000" b="1" dirty="0">
                <a:solidFill>
                  <a:srgbClr val="0070C0"/>
                </a:solidFill>
              </a:rPr>
              <a:t>Some key dates:</a:t>
            </a:r>
            <a:endParaRPr lang="en-US" sz="4000" b="1" dirty="0">
              <a:solidFill>
                <a:srgbClr val="0070C0"/>
              </a:solidFill>
              <a:ea typeface="Calibri"/>
              <a:cs typeface="Calibri"/>
            </a:endParaRPr>
          </a:p>
          <a:p>
            <a:endParaRPr lang="en-US" sz="3200" dirty="0">
              <a:ea typeface="Calibri"/>
              <a:cs typeface="Calibri"/>
            </a:endParaRPr>
          </a:p>
          <a:p>
            <a:pPr>
              <a:lnSpc>
                <a:spcPct val="150000"/>
              </a:lnSpc>
            </a:pPr>
            <a:r>
              <a:rPr lang="en-US" sz="3200" b="1" dirty="0">
                <a:solidFill>
                  <a:srgbClr val="FF0000"/>
                </a:solidFill>
              </a:rPr>
              <a:t>Thursday 12</a:t>
            </a:r>
            <a:r>
              <a:rPr lang="en-US" sz="3200" b="1" baseline="30000" dirty="0">
                <a:solidFill>
                  <a:srgbClr val="FF0000"/>
                </a:solidFill>
              </a:rPr>
              <a:t>th</a:t>
            </a:r>
            <a:r>
              <a:rPr lang="en-US" sz="3200" b="1" dirty="0">
                <a:solidFill>
                  <a:srgbClr val="FF0000"/>
                </a:solidFill>
              </a:rPr>
              <a:t> October</a:t>
            </a:r>
            <a:r>
              <a:rPr lang="en-US" sz="3200" dirty="0">
                <a:solidFill>
                  <a:srgbClr val="FF0000"/>
                </a:solidFill>
              </a:rPr>
              <a:t> – NCEA parents information evening</a:t>
            </a:r>
            <a:endParaRPr lang="en-US" sz="3200" dirty="0">
              <a:solidFill>
                <a:srgbClr val="FF0000"/>
              </a:solidFill>
              <a:ea typeface="Calibri"/>
              <a:cs typeface="Calibri"/>
            </a:endParaRPr>
          </a:p>
          <a:p>
            <a:pPr>
              <a:lnSpc>
                <a:spcPct val="150000"/>
              </a:lnSpc>
            </a:pPr>
            <a:r>
              <a:rPr lang="en-US" sz="3200" b="1" dirty="0"/>
              <a:t>Friday 13</a:t>
            </a:r>
            <a:r>
              <a:rPr lang="en-US" sz="3200" b="1" baseline="30000" dirty="0"/>
              <a:t>th</a:t>
            </a:r>
            <a:r>
              <a:rPr lang="en-US" sz="3200" b="1" dirty="0"/>
              <a:t> October</a:t>
            </a:r>
            <a:r>
              <a:rPr lang="en-US" sz="3200" dirty="0"/>
              <a:t> – Senior Option Choices open via school point</a:t>
            </a:r>
            <a:endParaRPr lang="en-US" sz="3200" dirty="0">
              <a:ea typeface="Calibri"/>
              <a:cs typeface="Calibri"/>
            </a:endParaRPr>
          </a:p>
          <a:p>
            <a:pPr>
              <a:lnSpc>
                <a:spcPct val="150000"/>
              </a:lnSpc>
            </a:pPr>
            <a:r>
              <a:rPr lang="en-US" sz="3200" b="1" dirty="0"/>
              <a:t>Friday 20</a:t>
            </a:r>
            <a:r>
              <a:rPr lang="en-US" sz="3200" b="1" baseline="30000" dirty="0"/>
              <a:t>th</a:t>
            </a:r>
            <a:r>
              <a:rPr lang="en-US" sz="3200" b="1" dirty="0"/>
              <a:t> October</a:t>
            </a:r>
            <a:r>
              <a:rPr lang="en-US" sz="3200" dirty="0"/>
              <a:t> – Senior Option Choices close</a:t>
            </a:r>
            <a:endParaRPr lang="en-US" sz="3200" dirty="0">
              <a:ea typeface="Calibri"/>
              <a:cs typeface="Calibri"/>
            </a:endParaRPr>
          </a:p>
          <a:p>
            <a:r>
              <a:rPr lang="en-US" sz="3200" b="1" dirty="0"/>
              <a:t>Friday 27</a:t>
            </a:r>
            <a:r>
              <a:rPr lang="en-US" sz="3200" b="1" baseline="30000" dirty="0"/>
              <a:t>th</a:t>
            </a:r>
            <a:r>
              <a:rPr lang="en-US" sz="3200" b="1" dirty="0"/>
              <a:t> October</a:t>
            </a:r>
            <a:r>
              <a:rPr lang="en-US" sz="3200" dirty="0"/>
              <a:t> – Senior reports published and </a:t>
            </a:r>
          </a:p>
          <a:p>
            <a:r>
              <a:rPr lang="en-US" sz="3200" dirty="0"/>
              <a:t>emailed to parents on this date (end of week 3)</a:t>
            </a:r>
          </a:p>
          <a:p>
            <a:r>
              <a:rPr lang="en-US" sz="3200" b="1" dirty="0">
                <a:ea typeface="Calibri"/>
                <a:cs typeface="Calibri"/>
              </a:rPr>
              <a:t>Thursday 2</a:t>
            </a:r>
            <a:r>
              <a:rPr lang="en-US" sz="3200" b="1" baseline="30000" dirty="0">
                <a:ea typeface="Calibri"/>
                <a:cs typeface="Calibri"/>
              </a:rPr>
              <a:t>nd</a:t>
            </a:r>
            <a:r>
              <a:rPr lang="en-US" sz="3200" b="1" dirty="0">
                <a:ea typeface="Calibri"/>
                <a:cs typeface="Calibri"/>
              </a:rPr>
              <a:t> November </a:t>
            </a:r>
            <a:r>
              <a:rPr lang="en-US" sz="3200" dirty="0">
                <a:ea typeface="Calibri"/>
                <a:cs typeface="Calibri"/>
              </a:rPr>
              <a:t>– Seniors Last Day</a:t>
            </a:r>
          </a:p>
          <a:p>
            <a:r>
              <a:rPr lang="en-US" sz="3200" b="1" dirty="0">
                <a:ea typeface="Calibri"/>
                <a:cs typeface="Calibri"/>
              </a:rPr>
              <a:t>Monday 6</a:t>
            </a:r>
            <a:r>
              <a:rPr lang="en-US" sz="3200" b="1" baseline="30000" dirty="0">
                <a:ea typeface="Calibri"/>
                <a:cs typeface="Calibri"/>
              </a:rPr>
              <a:t>th</a:t>
            </a:r>
            <a:r>
              <a:rPr lang="en-US" sz="3200" b="1" dirty="0">
                <a:ea typeface="Calibri"/>
                <a:cs typeface="Calibri"/>
              </a:rPr>
              <a:t> November </a:t>
            </a:r>
            <a:r>
              <a:rPr lang="en-US" sz="3200" dirty="0">
                <a:ea typeface="Calibri"/>
                <a:cs typeface="Calibri"/>
              </a:rPr>
              <a:t>– NCEA Exams start</a:t>
            </a:r>
          </a:p>
          <a:p>
            <a:endParaRPr lang="en-US" sz="3200" dirty="0">
              <a:ea typeface="Calibri"/>
              <a:cs typeface="Calibri"/>
            </a:endParaRPr>
          </a:p>
        </p:txBody>
      </p:sp>
    </p:spTree>
    <p:extLst>
      <p:ext uri="{BB962C8B-B14F-4D97-AF65-F5344CB8AC3E}">
        <p14:creationId xmlns:p14="http://schemas.microsoft.com/office/powerpoint/2010/main" val="3597357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5465A2-8291-4FBF-F103-28A7BF732687}"/>
              </a:ext>
            </a:extLst>
          </p:cNvPr>
          <p:cNvSpPr/>
          <p:nvPr/>
        </p:nvSpPr>
        <p:spPr>
          <a:xfrm>
            <a:off x="-855" y="-9751"/>
            <a:ext cx="12194106" cy="127873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a:extLst>
              <a:ext uri="{FF2B5EF4-FFF2-40B4-BE49-F238E27FC236}">
                <a16:creationId xmlns:a16="http://schemas.microsoft.com/office/drawing/2014/main" id="{C8A8DA71-3929-B3E2-9B75-562652ECC45B}"/>
              </a:ext>
            </a:extLst>
          </p:cNvPr>
          <p:cNvSpPr txBox="1"/>
          <p:nvPr/>
        </p:nvSpPr>
        <p:spPr>
          <a:xfrm>
            <a:off x="201336" y="150569"/>
            <a:ext cx="11812023" cy="861774"/>
          </a:xfrm>
          <a:prstGeom prst="rect">
            <a:avLst/>
          </a:prstGeom>
          <a:noFill/>
        </p:spPr>
        <p:txBody>
          <a:bodyPr wrap="square" lIns="91440" tIns="45720" rIns="91440" bIns="45720" rtlCol="0" anchor="t">
            <a:spAutoFit/>
          </a:bodyPr>
          <a:lstStyle/>
          <a:p>
            <a:pPr algn="ctr"/>
            <a:r>
              <a:rPr lang="en-US" sz="3200" b="1">
                <a:latin typeface="Aharoni"/>
                <a:cs typeface="Aharoni"/>
              </a:rPr>
              <a:t>How do Internal Assessments work?</a:t>
            </a:r>
            <a:endParaRPr lang="en-US"/>
          </a:p>
          <a:p>
            <a:pPr algn="ctr"/>
            <a:r>
              <a:rPr lang="en-US" b="1"/>
              <a:t>For each standard you take you should be provided with a student information or task sheet</a:t>
            </a:r>
            <a:endParaRPr lang="en-US" b="1">
              <a:cs typeface="Calibri"/>
            </a:endParaRPr>
          </a:p>
        </p:txBody>
      </p:sp>
      <p:pic>
        <p:nvPicPr>
          <p:cNvPr id="6" name="Picture 5">
            <a:extLst>
              <a:ext uri="{FF2B5EF4-FFF2-40B4-BE49-F238E27FC236}">
                <a16:creationId xmlns:a16="http://schemas.microsoft.com/office/drawing/2014/main" id="{105468BC-6B67-4E5F-979E-0B94254576F8}"/>
              </a:ext>
            </a:extLst>
          </p:cNvPr>
          <p:cNvPicPr>
            <a:picLocks noChangeAspect="1"/>
          </p:cNvPicPr>
          <p:nvPr/>
        </p:nvPicPr>
        <p:blipFill rotWithShape="1">
          <a:blip r:embed="rId2"/>
          <a:srcRect l="39082" t="17003" r="23555" b="8868"/>
          <a:stretch/>
        </p:blipFill>
        <p:spPr>
          <a:xfrm>
            <a:off x="393720" y="1498561"/>
            <a:ext cx="4464238" cy="5197459"/>
          </a:xfrm>
          <a:prstGeom prst="rect">
            <a:avLst/>
          </a:prstGeom>
        </p:spPr>
      </p:pic>
      <p:sp>
        <p:nvSpPr>
          <p:cNvPr id="7" name="TextBox 6">
            <a:extLst>
              <a:ext uri="{FF2B5EF4-FFF2-40B4-BE49-F238E27FC236}">
                <a16:creationId xmlns:a16="http://schemas.microsoft.com/office/drawing/2014/main" id="{A7D25794-EBC9-C213-EE15-2229F4FB6DBD}"/>
              </a:ext>
            </a:extLst>
          </p:cNvPr>
          <p:cNvSpPr txBox="1"/>
          <p:nvPr/>
        </p:nvSpPr>
        <p:spPr>
          <a:xfrm>
            <a:off x="6470583" y="1647362"/>
            <a:ext cx="5472418" cy="4893647"/>
          </a:xfrm>
          <a:prstGeom prst="rect">
            <a:avLst/>
          </a:prstGeom>
          <a:noFill/>
        </p:spPr>
        <p:txBody>
          <a:bodyPr wrap="square" lIns="91440" tIns="45720" rIns="91440" bIns="45720" rtlCol="0" anchor="t">
            <a:spAutoFit/>
          </a:bodyPr>
          <a:lstStyle/>
          <a:p>
            <a:r>
              <a:rPr lang="en-US" sz="2400"/>
              <a:t>This should give you all the information you need about the standard.</a:t>
            </a:r>
            <a:endParaRPr lang="en-US" sz="2400">
              <a:cs typeface="Calibri"/>
            </a:endParaRPr>
          </a:p>
          <a:p>
            <a:endParaRPr lang="en-US" sz="2400">
              <a:cs typeface="Calibri"/>
            </a:endParaRPr>
          </a:p>
          <a:p>
            <a:r>
              <a:rPr lang="en-US" sz="2400"/>
              <a:t>e.g.</a:t>
            </a:r>
            <a:endParaRPr lang="en-US" sz="2400">
              <a:cs typeface="Calibri"/>
            </a:endParaRPr>
          </a:p>
          <a:p>
            <a:r>
              <a:rPr lang="en-US" sz="2400"/>
              <a:t>Standard no.</a:t>
            </a:r>
            <a:endParaRPr lang="en-US" sz="2400">
              <a:cs typeface="Calibri"/>
            </a:endParaRPr>
          </a:p>
          <a:p>
            <a:r>
              <a:rPr lang="en-US" sz="2400"/>
              <a:t>Version no.</a:t>
            </a:r>
            <a:endParaRPr lang="en-US" sz="2400">
              <a:cs typeface="Calibri"/>
            </a:endParaRPr>
          </a:p>
          <a:p>
            <a:r>
              <a:rPr lang="en-US" sz="2400"/>
              <a:t>Level</a:t>
            </a:r>
            <a:endParaRPr lang="en-US" sz="2400">
              <a:cs typeface="Calibri"/>
            </a:endParaRPr>
          </a:p>
          <a:p>
            <a:r>
              <a:rPr lang="en-US" sz="2400"/>
              <a:t>Credits</a:t>
            </a:r>
            <a:endParaRPr lang="en-US" sz="2400">
              <a:cs typeface="Calibri"/>
            </a:endParaRPr>
          </a:p>
          <a:p>
            <a:r>
              <a:rPr lang="en-US" sz="2400"/>
              <a:t>Achievement Criteria</a:t>
            </a:r>
            <a:endParaRPr lang="en-US" sz="2400">
              <a:cs typeface="Calibri"/>
            </a:endParaRPr>
          </a:p>
          <a:p>
            <a:endParaRPr lang="en-US" sz="2400">
              <a:cs typeface="Calibri"/>
            </a:endParaRPr>
          </a:p>
          <a:p>
            <a:r>
              <a:rPr lang="en-US" sz="2400"/>
              <a:t>Staff will explain any assessment conditions e.g. open/closed book/time limits/word limits etc..</a:t>
            </a:r>
            <a:endParaRPr lang="en-NZ" sz="2400"/>
          </a:p>
        </p:txBody>
      </p:sp>
    </p:spTree>
    <p:extLst>
      <p:ext uri="{BB962C8B-B14F-4D97-AF65-F5344CB8AC3E}">
        <p14:creationId xmlns:p14="http://schemas.microsoft.com/office/powerpoint/2010/main" val="1379776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45A71D-4DB6-50F5-C702-0593B5602D41}"/>
              </a:ext>
            </a:extLst>
          </p:cNvPr>
          <p:cNvSpPr txBox="1"/>
          <p:nvPr/>
        </p:nvSpPr>
        <p:spPr>
          <a:xfrm>
            <a:off x="405467" y="4169248"/>
            <a:ext cx="11247539" cy="2303451"/>
          </a:xfrm>
          <a:prstGeom prst="rect">
            <a:avLst/>
          </a:prstGeom>
          <a:noFill/>
        </p:spPr>
        <p:txBody>
          <a:bodyPr wrap="square">
            <a:spAutoFit/>
          </a:bodyPr>
          <a:lstStyle/>
          <a:p>
            <a:pPr marL="0" marR="0">
              <a:lnSpc>
                <a:spcPct val="115000"/>
              </a:lnSpc>
              <a:spcBef>
                <a:spcPts val="0"/>
              </a:spcBef>
              <a:spcAft>
                <a:spcPts val="0"/>
              </a:spcAft>
            </a:pPr>
            <a:r>
              <a:rPr lang="en-GB">
                <a:effectLst/>
                <a:ea typeface="Lora" pitchFamily="2" charset="0"/>
                <a:cs typeface="Lora" pitchFamily="2" charset="0"/>
              </a:rPr>
              <a:t>A resubmission should be limited to specific aspects of the assessment. </a:t>
            </a:r>
            <a:r>
              <a:rPr lang="en-GB" b="1">
                <a:effectLst/>
                <a:ea typeface="Lora" pitchFamily="2" charset="0"/>
                <a:cs typeface="Lora" pitchFamily="2" charset="0"/>
              </a:rPr>
              <a:t>No more than one resubmission should be provided.</a:t>
            </a:r>
            <a:endParaRPr lang="en-NZ">
              <a:effectLst/>
              <a:ea typeface="Arial" panose="020B0604020202020204" pitchFamily="34" charset="0"/>
            </a:endParaRPr>
          </a:p>
          <a:p>
            <a:pPr marL="0" marR="0">
              <a:lnSpc>
                <a:spcPct val="115000"/>
              </a:lnSpc>
              <a:spcBef>
                <a:spcPts val="0"/>
              </a:spcBef>
              <a:spcAft>
                <a:spcPts val="0"/>
              </a:spcAft>
            </a:pPr>
            <a:r>
              <a:rPr lang="en-GB">
                <a:effectLst/>
                <a:ea typeface="Lora" pitchFamily="2" charset="0"/>
                <a:cs typeface="Lora" pitchFamily="2" charset="0"/>
              </a:rPr>
              <a:t>A resubmission can be offered when students have made mistakes which</a:t>
            </a:r>
            <a:r>
              <a:rPr lang="en-GB" b="1">
                <a:effectLst/>
                <a:ea typeface="Lora" pitchFamily="2" charset="0"/>
                <a:cs typeface="Lora" pitchFamily="2" charset="0"/>
              </a:rPr>
              <a:t> </a:t>
            </a:r>
            <a:r>
              <a:rPr lang="en-GB" b="1" u="sng">
                <a:effectLst/>
                <a:ea typeface="Lora" pitchFamily="2" charset="0"/>
                <a:cs typeface="Lora" pitchFamily="2" charset="0"/>
              </a:rPr>
              <a:t>they</a:t>
            </a:r>
            <a:r>
              <a:rPr lang="en-GB">
                <a:effectLst/>
                <a:ea typeface="Lora" pitchFamily="2" charset="0"/>
                <a:cs typeface="Lora" pitchFamily="2" charset="0"/>
              </a:rPr>
              <a:t> should be capable of discovering and correcting on their own.</a:t>
            </a:r>
            <a:endParaRPr lang="en-NZ">
              <a:effectLst/>
              <a:ea typeface="Arial" panose="020B0604020202020204" pitchFamily="34" charset="0"/>
            </a:endParaRPr>
          </a:p>
          <a:p>
            <a:pPr marL="0" marR="0">
              <a:lnSpc>
                <a:spcPct val="115000"/>
              </a:lnSpc>
              <a:spcBef>
                <a:spcPts val="0"/>
              </a:spcBef>
              <a:spcAft>
                <a:spcPts val="0"/>
              </a:spcAft>
            </a:pPr>
            <a:r>
              <a:rPr lang="en-GB" b="1">
                <a:effectLst/>
                <a:ea typeface="Lora" pitchFamily="2" charset="0"/>
                <a:cs typeface="Lora" pitchFamily="2" charset="0"/>
              </a:rPr>
              <a:t>If a resubmission is offered, it must take place before the teacher gives any feedback or reteaching to the whole class (or any student) on the work done.</a:t>
            </a:r>
            <a:endParaRPr lang="en-NZ">
              <a:effectLst/>
              <a:ea typeface="Arial" panose="020B0604020202020204" pitchFamily="34" charset="0"/>
            </a:endParaRPr>
          </a:p>
          <a:p>
            <a:pPr marL="0" marR="0">
              <a:lnSpc>
                <a:spcPct val="115000"/>
              </a:lnSpc>
              <a:spcBef>
                <a:spcPts val="0"/>
              </a:spcBef>
              <a:spcAft>
                <a:spcPts val="0"/>
              </a:spcAft>
            </a:pPr>
            <a:r>
              <a:rPr lang="en-GB" b="1">
                <a:effectLst/>
                <a:ea typeface="Lora" pitchFamily="2" charset="0"/>
                <a:cs typeface="Lora" pitchFamily="2" charset="0"/>
              </a:rPr>
              <a:t>Students are only able to use resubmissions to move from a Not Achieved grade to an Achieved grade. </a:t>
            </a:r>
            <a:endParaRPr lang="en-NZ">
              <a:effectLst/>
              <a:ea typeface="Arial" panose="020B0604020202020204" pitchFamily="34" charset="0"/>
            </a:endParaRPr>
          </a:p>
        </p:txBody>
      </p:sp>
      <p:sp>
        <p:nvSpPr>
          <p:cNvPr id="6" name="TextBox 5">
            <a:extLst>
              <a:ext uri="{FF2B5EF4-FFF2-40B4-BE49-F238E27FC236}">
                <a16:creationId xmlns:a16="http://schemas.microsoft.com/office/drawing/2014/main" id="{32903F9D-FF9D-3253-EB94-6AA7AF3025C2}"/>
              </a:ext>
            </a:extLst>
          </p:cNvPr>
          <p:cNvSpPr txBox="1"/>
          <p:nvPr/>
        </p:nvSpPr>
        <p:spPr>
          <a:xfrm>
            <a:off x="405467" y="305034"/>
            <a:ext cx="11314302" cy="4247317"/>
          </a:xfrm>
          <a:prstGeom prst="rect">
            <a:avLst/>
          </a:prstGeom>
          <a:noFill/>
        </p:spPr>
        <p:txBody>
          <a:bodyPr wrap="square" rtlCol="0">
            <a:spAutoFit/>
          </a:bodyPr>
          <a:lstStyle/>
          <a:p>
            <a:r>
              <a:rPr lang="en-US" b="1" u="sng"/>
              <a:t>Deadlines</a:t>
            </a:r>
          </a:p>
          <a:p>
            <a:r>
              <a:rPr lang="en-US"/>
              <a:t>Your deadline should be made clear to you before the start of the assessment and is decided by your teacher.</a:t>
            </a:r>
          </a:p>
          <a:p>
            <a:endParaRPr lang="en-US"/>
          </a:p>
          <a:p>
            <a:r>
              <a:rPr lang="en-US"/>
              <a:t>It is your responsibility to hand in your work on or before this deadline.</a:t>
            </a:r>
          </a:p>
          <a:p>
            <a:endParaRPr lang="en-US"/>
          </a:p>
          <a:p>
            <a:r>
              <a:rPr lang="en-US"/>
              <a:t>If you are going to struggle to meet this deadline, then you MUST have a conversation with your teacher well before the deadline. You MAY be provided with an extension.</a:t>
            </a:r>
          </a:p>
          <a:p>
            <a:endParaRPr lang="en-US"/>
          </a:p>
          <a:p>
            <a:r>
              <a:rPr lang="en-US" b="1" u="sng"/>
              <a:t>Marking and Feedback</a:t>
            </a:r>
          </a:p>
          <a:p>
            <a:r>
              <a:rPr lang="en-NZ"/>
              <a:t>Staff at JPII will aim to provide you with a mark and feedback within TWO weeks of your deadline, however since this can only happen once the work has been moderated, at times this may be up to three weeks (as we need to rely on staff from other schools for moderation).</a:t>
            </a:r>
          </a:p>
          <a:p>
            <a:endParaRPr lang="en-NZ"/>
          </a:p>
          <a:p>
            <a:r>
              <a:rPr lang="en-NZ" b="1" u="sng"/>
              <a:t>Resubmissions</a:t>
            </a:r>
          </a:p>
          <a:p>
            <a:endParaRPr lang="en-NZ"/>
          </a:p>
        </p:txBody>
      </p:sp>
    </p:spTree>
    <p:extLst>
      <p:ext uri="{BB962C8B-B14F-4D97-AF65-F5344CB8AC3E}">
        <p14:creationId xmlns:p14="http://schemas.microsoft.com/office/powerpoint/2010/main" val="4204107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E1ABCA-A00E-A2BB-0091-AF694990C678}"/>
              </a:ext>
            </a:extLst>
          </p:cNvPr>
          <p:cNvSpPr/>
          <p:nvPr/>
        </p:nvSpPr>
        <p:spPr>
          <a:xfrm>
            <a:off x="-855" y="-9751"/>
            <a:ext cx="12194106" cy="127873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a:extLst>
              <a:ext uri="{FF2B5EF4-FFF2-40B4-BE49-F238E27FC236}">
                <a16:creationId xmlns:a16="http://schemas.microsoft.com/office/drawing/2014/main" id="{63C9E8D2-57B8-0870-DB87-AC138EE6F4CC}"/>
              </a:ext>
            </a:extLst>
          </p:cNvPr>
          <p:cNvSpPr txBox="1"/>
          <p:nvPr/>
        </p:nvSpPr>
        <p:spPr>
          <a:xfrm>
            <a:off x="178005" y="305034"/>
            <a:ext cx="11848838" cy="6158609"/>
          </a:xfrm>
          <a:prstGeom prst="rect">
            <a:avLst/>
          </a:prstGeom>
          <a:noFill/>
        </p:spPr>
        <p:txBody>
          <a:bodyPr wrap="square" lIns="91440" tIns="45720" rIns="91440" bIns="45720" rtlCol="0" anchor="t">
            <a:spAutoFit/>
          </a:bodyPr>
          <a:lstStyle/>
          <a:p>
            <a:pPr algn="ctr"/>
            <a:r>
              <a:rPr lang="en-US" sz="3200" b="1">
                <a:latin typeface="Aharoni"/>
                <a:cs typeface="Aharoni"/>
              </a:rPr>
              <a:t>Authenticity</a:t>
            </a:r>
            <a:endParaRPr lang="en-US"/>
          </a:p>
          <a:p>
            <a:endParaRPr lang="en-US"/>
          </a:p>
          <a:p>
            <a:endParaRPr lang="en-US"/>
          </a:p>
          <a:p>
            <a:endParaRPr lang="en-US"/>
          </a:p>
          <a:p>
            <a:r>
              <a:rPr lang="en-US"/>
              <a:t>Your deadline should be made clear to you before the start of the assessment and is decided by your teacher.</a:t>
            </a:r>
            <a:endParaRPr lang="en-US">
              <a:cs typeface="Calibri"/>
            </a:endParaRPr>
          </a:p>
          <a:p>
            <a:endParaRPr lang="en-US">
              <a:cs typeface="Calibri"/>
            </a:endParaRPr>
          </a:p>
          <a:p>
            <a:r>
              <a:rPr lang="en-GB">
                <a:effectLst/>
                <a:ea typeface="Lora" pitchFamily="2" charset="0"/>
                <a:cs typeface="Lora" pitchFamily="2" charset="0"/>
              </a:rPr>
              <a:t>Authenticity statements should be obtained from all students when they submit their assessment where there is opportunity for them to have access to assistance from others. Students should be warned that plagiarism is theft and is not acceptable.</a:t>
            </a:r>
            <a:r>
              <a:rPr lang="en-GB">
                <a:ea typeface="Lora" pitchFamily="2" charset="0"/>
                <a:cs typeface="Lora" pitchFamily="2" charset="0"/>
              </a:rPr>
              <a:t> </a:t>
            </a:r>
            <a:endParaRPr lang="en-NZ">
              <a:effectLst/>
              <a:ea typeface="Arial" panose="020B0604020202020204" pitchFamily="34" charset="0"/>
              <a:cs typeface="Calibri"/>
            </a:endParaRPr>
          </a:p>
          <a:p>
            <a:endParaRPr lang="en-NZ">
              <a:cs typeface="Calibri"/>
            </a:endParaRPr>
          </a:p>
          <a:p>
            <a:r>
              <a:rPr lang="en-GB">
                <a:effectLst/>
                <a:ea typeface="Lora" pitchFamily="2" charset="0"/>
                <a:cs typeface="Lora" pitchFamily="2" charset="0"/>
              </a:rPr>
              <a:t>If a teacher suspects that a student has been involved in dishonest practice, either in their own assessment or another student's then a written account of the issue will be passed onto the Principal's Nominee with supporting evidence.</a:t>
            </a:r>
            <a:endParaRPr lang="en-NZ">
              <a:cs typeface="Calibri"/>
            </a:endParaRPr>
          </a:p>
          <a:p>
            <a:pPr marL="0" marR="0">
              <a:lnSpc>
                <a:spcPct val="115000"/>
              </a:lnSpc>
              <a:spcBef>
                <a:spcPts val="1200"/>
              </a:spcBef>
              <a:spcAft>
                <a:spcPts val="0"/>
              </a:spcAft>
            </a:pPr>
            <a:r>
              <a:rPr lang="en-GB">
                <a:effectLst/>
                <a:ea typeface="Lora" pitchFamily="2" charset="0"/>
                <a:cs typeface="Lora" pitchFamily="2" charset="0"/>
              </a:rPr>
              <a:t>The principles of natural justice and privacy underpin NZQA’s decision making process when investigating possible breaches.</a:t>
            </a:r>
            <a:endParaRPr lang="en-NZ">
              <a:effectLst/>
              <a:ea typeface="Arial" panose="020B0604020202020204" pitchFamily="34" charset="0"/>
              <a:cs typeface="Calibri"/>
            </a:endParaRPr>
          </a:p>
          <a:p>
            <a:pPr marL="0" marR="0">
              <a:lnSpc>
                <a:spcPct val="115000"/>
              </a:lnSpc>
              <a:spcBef>
                <a:spcPts val="1200"/>
              </a:spcBef>
              <a:spcAft>
                <a:spcPts val="0"/>
              </a:spcAft>
            </a:pPr>
            <a:r>
              <a:rPr lang="en-GB">
                <a:effectLst/>
                <a:ea typeface="Lora" pitchFamily="2" charset="0"/>
                <a:cs typeface="Lora" pitchFamily="2" charset="0"/>
              </a:rPr>
              <a:t>Natural justice includes </a:t>
            </a:r>
            <a:r>
              <a:rPr lang="en-GB" i="1">
                <a:effectLst/>
                <a:ea typeface="Lora" pitchFamily="2" charset="0"/>
                <a:cs typeface="Lora" pitchFamily="2" charset="0"/>
              </a:rPr>
              <a:t>an opportunity for the student / </a:t>
            </a:r>
            <a:r>
              <a:rPr lang="en-GB" i="1" err="1">
                <a:effectLst/>
                <a:ea typeface="Lora" pitchFamily="2" charset="0"/>
                <a:cs typeface="Lora" pitchFamily="2" charset="0"/>
              </a:rPr>
              <a:t>ākonga</a:t>
            </a:r>
            <a:r>
              <a:rPr lang="en-GB" i="1">
                <a:effectLst/>
                <a:ea typeface="Lora" pitchFamily="2" charset="0"/>
                <a:cs typeface="Lora" pitchFamily="2" charset="0"/>
              </a:rPr>
              <a:t> to provide an explanation, the right of appeal to a designated independent person, clear and fair timelines, decisions made in good faith and penalties imposed that are proportional to the conduct.</a:t>
            </a:r>
            <a:endParaRPr lang="en-NZ">
              <a:effectLst/>
              <a:ea typeface="Arial" panose="020B0604020202020204" pitchFamily="34" charset="0"/>
              <a:cs typeface="Calibri"/>
            </a:endParaRPr>
          </a:p>
          <a:p>
            <a:pPr marL="0" marR="0">
              <a:lnSpc>
                <a:spcPct val="115000"/>
              </a:lnSpc>
              <a:spcBef>
                <a:spcPts val="1200"/>
              </a:spcBef>
              <a:spcAft>
                <a:spcPts val="0"/>
              </a:spcAft>
            </a:pPr>
            <a:r>
              <a:rPr lang="en-GB">
                <a:effectLst/>
                <a:ea typeface="Lora" pitchFamily="2" charset="0"/>
                <a:cs typeface="Lora" pitchFamily="2" charset="0"/>
              </a:rPr>
              <a:t>Privacy principles grant students / </a:t>
            </a:r>
            <a:r>
              <a:rPr lang="en-GB" err="1">
                <a:effectLst/>
                <a:ea typeface="Lora" pitchFamily="2" charset="0"/>
                <a:cs typeface="Lora" pitchFamily="2" charset="0"/>
              </a:rPr>
              <a:t>ākonga</a:t>
            </a:r>
            <a:r>
              <a:rPr lang="en-GB">
                <a:effectLst/>
                <a:ea typeface="Lora" pitchFamily="2" charset="0"/>
                <a:cs typeface="Lora" pitchFamily="2" charset="0"/>
              </a:rPr>
              <a:t> the right to privacy about the breach investigation and outcome.</a:t>
            </a:r>
          </a:p>
          <a:p>
            <a:pPr>
              <a:lnSpc>
                <a:spcPct val="115000"/>
              </a:lnSpc>
              <a:spcBef>
                <a:spcPts val="1200"/>
              </a:spcBef>
            </a:pPr>
            <a:r>
              <a:rPr lang="en-GB" sz="1800" b="1" u="sng">
                <a:effectLst/>
                <a:latin typeface="Lora" pitchFamily="2" charset="0"/>
                <a:ea typeface="Lora" pitchFamily="2" charset="0"/>
                <a:cs typeface="Lora" pitchFamily="2" charset="0"/>
              </a:rPr>
              <a:t>Chat GPT</a:t>
            </a:r>
            <a:endParaRPr lang="en-NZ" sz="1600" b="1" u="sng">
              <a:effectLst/>
              <a:ea typeface="Arial" panose="020B0604020202020204" pitchFamily="34" charset="0"/>
            </a:endParaRPr>
          </a:p>
          <a:p>
            <a:endParaRPr lang="en-NZ"/>
          </a:p>
        </p:txBody>
      </p:sp>
    </p:spTree>
    <p:extLst>
      <p:ext uri="{BB962C8B-B14F-4D97-AF65-F5344CB8AC3E}">
        <p14:creationId xmlns:p14="http://schemas.microsoft.com/office/powerpoint/2010/main" val="2265306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EF3489-699D-E462-6446-BB0DAB43E0F4}"/>
              </a:ext>
            </a:extLst>
          </p:cNvPr>
          <p:cNvSpPr/>
          <p:nvPr/>
        </p:nvSpPr>
        <p:spPr>
          <a:xfrm>
            <a:off x="-855" y="-9751"/>
            <a:ext cx="12194106" cy="127873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TextBox 4">
            <a:extLst>
              <a:ext uri="{FF2B5EF4-FFF2-40B4-BE49-F238E27FC236}">
                <a16:creationId xmlns:a16="http://schemas.microsoft.com/office/drawing/2014/main" id="{B6D8D3B7-C428-C65C-4E2C-EA08B53F6B42}"/>
              </a:ext>
            </a:extLst>
          </p:cNvPr>
          <p:cNvSpPr txBox="1"/>
          <p:nvPr/>
        </p:nvSpPr>
        <p:spPr>
          <a:xfrm>
            <a:off x="135622" y="12184"/>
            <a:ext cx="11921549" cy="6503960"/>
          </a:xfrm>
          <a:prstGeom prst="rect">
            <a:avLst/>
          </a:prstGeom>
          <a:noFill/>
        </p:spPr>
        <p:txBody>
          <a:bodyPr wrap="square" lIns="91440" tIns="45720" rIns="91440" bIns="45720" anchor="t">
            <a:spAutoFit/>
          </a:bodyPr>
          <a:lstStyle/>
          <a:p>
            <a:pPr algn="ctr">
              <a:lnSpc>
                <a:spcPct val="115000"/>
              </a:lnSpc>
            </a:pPr>
            <a:r>
              <a:rPr lang="en-GB" sz="3200" b="1">
                <a:effectLst/>
                <a:latin typeface="Aharoni"/>
                <a:ea typeface="Lora" pitchFamily="2" charset="0"/>
                <a:cs typeface="Lora" pitchFamily="2" charset="0"/>
              </a:rPr>
              <a:t>Student Procedures for Appealing against the Results of Standard Assessments</a:t>
            </a:r>
            <a:r>
              <a:rPr lang="en-GB" sz="3200" b="1">
                <a:latin typeface="Aharoni"/>
                <a:ea typeface="Lora" pitchFamily="2" charset="0"/>
                <a:cs typeface="Lora" pitchFamily="2" charset="0"/>
              </a:rPr>
              <a:t> </a:t>
            </a:r>
            <a:endParaRPr lang="en-NZ" sz="1050">
              <a:ea typeface="Lora" pitchFamily="2" charset="0"/>
              <a:cs typeface="Calibri"/>
            </a:endParaRPr>
          </a:p>
          <a:p>
            <a:pPr>
              <a:lnSpc>
                <a:spcPct val="114999"/>
              </a:lnSpc>
            </a:pPr>
            <a:endParaRPr lang="en-GB" sz="1100">
              <a:ea typeface="Lora" pitchFamily="2" charset="0"/>
              <a:cs typeface="Lora" pitchFamily="2" charset="0"/>
            </a:endParaRPr>
          </a:p>
          <a:p>
            <a:pPr>
              <a:lnSpc>
                <a:spcPct val="114999"/>
              </a:lnSpc>
            </a:pPr>
            <a:r>
              <a:rPr lang="en-GB" sz="1200">
                <a:effectLst/>
                <a:ea typeface="Lora" pitchFamily="2" charset="0"/>
                <a:cs typeface="Lora" pitchFamily="2" charset="0"/>
              </a:rPr>
              <a:t>NZQA Standards clearly specify the performance outcomes expected of students who are to be credited.</a:t>
            </a:r>
            <a:r>
              <a:rPr lang="en-GB" sz="1200">
                <a:ea typeface="Lora" pitchFamily="2" charset="0"/>
                <a:cs typeface="Lora" pitchFamily="2" charset="0"/>
              </a:rPr>
              <a:t> </a:t>
            </a:r>
            <a:r>
              <a:rPr lang="en-GB" sz="1200">
                <a:effectLst/>
                <a:ea typeface="Lora" pitchFamily="2" charset="0"/>
                <a:cs typeface="Lora" pitchFamily="2" charset="0"/>
              </a:rPr>
              <a:t>Your teachers produce assessment events (tests) to measure your ability, and judgement sheets to measure your achievement against these specified outcomes.</a:t>
            </a:r>
            <a:r>
              <a:rPr lang="en-GB" sz="1200">
                <a:ea typeface="Lora" pitchFamily="2" charset="0"/>
                <a:cs typeface="Lora" pitchFamily="2" charset="0"/>
              </a:rPr>
              <a:t> </a:t>
            </a:r>
            <a:endParaRPr lang="en-NZ" sz="1200">
              <a:ea typeface="Lora" pitchFamily="2" charset="0"/>
              <a:cs typeface="Calibri"/>
            </a:endParaRPr>
          </a:p>
          <a:p>
            <a:pPr>
              <a:lnSpc>
                <a:spcPct val="115000"/>
              </a:lnSpc>
            </a:pPr>
            <a:endParaRPr lang="en-NZ" sz="1200">
              <a:ea typeface="Lora" pitchFamily="2" charset="0"/>
              <a:cs typeface="Calibri"/>
            </a:endParaRPr>
          </a:p>
          <a:p>
            <a:pPr marL="0" marR="0">
              <a:lnSpc>
                <a:spcPct val="115000"/>
              </a:lnSpc>
              <a:spcBef>
                <a:spcPts val="0"/>
              </a:spcBef>
              <a:spcAft>
                <a:spcPts val="0"/>
              </a:spcAft>
            </a:pPr>
            <a:r>
              <a:rPr lang="en-GB" sz="1200">
                <a:effectLst/>
                <a:ea typeface="Lora" pitchFamily="2" charset="0"/>
                <a:cs typeface="Lora" pitchFamily="2" charset="0"/>
              </a:rPr>
              <a:t>The New Zealand Qualifications Authority (NZQA) moderates some of these assessment events and judgement sheets. They will check the fairness and validity of the test and the judgement sheet before they are used and will then check that the judgement sheet has been used correctly after your teacher has marked your test. These procedures are used to ensure that you are treated fairly.</a:t>
            </a:r>
            <a:r>
              <a:rPr lang="en-GB" sz="1200">
                <a:ea typeface="Lora" pitchFamily="2" charset="0"/>
                <a:cs typeface="Lora" pitchFamily="2" charset="0"/>
              </a:rPr>
              <a:t> </a:t>
            </a:r>
            <a:endParaRPr lang="en-NZ" sz="1200">
              <a:effectLst/>
              <a:ea typeface="Arial" panose="020B0604020202020204" pitchFamily="34" charset="0"/>
              <a:cs typeface="Calibri"/>
            </a:endParaRPr>
          </a:p>
          <a:p>
            <a:pPr marL="0" marR="0">
              <a:lnSpc>
                <a:spcPct val="115000"/>
              </a:lnSpc>
              <a:spcBef>
                <a:spcPts val="0"/>
              </a:spcBef>
              <a:spcAft>
                <a:spcPts val="0"/>
              </a:spcAft>
            </a:pPr>
            <a:endParaRPr lang="en-NZ" sz="1200">
              <a:effectLst/>
              <a:ea typeface="Arial" panose="020B0604020202020204" pitchFamily="34" charset="0"/>
              <a:cs typeface="Calibri"/>
            </a:endParaRPr>
          </a:p>
          <a:p>
            <a:pPr>
              <a:lnSpc>
                <a:spcPct val="115000"/>
              </a:lnSpc>
            </a:pPr>
            <a:r>
              <a:rPr lang="en-GB" sz="1200">
                <a:effectLst/>
                <a:ea typeface="Lora" pitchFamily="2" charset="0"/>
                <a:cs typeface="Lora" pitchFamily="2" charset="0"/>
              </a:rPr>
              <a:t>If you feel that you have not been treated fairly by your teacher after they have assessed you, then you may appeal your teacher's decision by taking the following steps:</a:t>
            </a:r>
            <a:r>
              <a:rPr lang="en-GB" sz="1200">
                <a:ea typeface="Lora" pitchFamily="2" charset="0"/>
                <a:cs typeface="Lora" pitchFamily="2" charset="0"/>
              </a:rPr>
              <a:t> </a:t>
            </a:r>
            <a:endParaRPr lang="en-NZ" sz="1200">
              <a:effectLst/>
              <a:ea typeface="Arial" panose="020B0604020202020204" pitchFamily="34" charset="0"/>
              <a:cs typeface="Calibri"/>
            </a:endParaRPr>
          </a:p>
          <a:p>
            <a:pPr marL="0" marR="0">
              <a:lnSpc>
                <a:spcPct val="115000"/>
              </a:lnSpc>
              <a:spcBef>
                <a:spcPts val="0"/>
              </a:spcBef>
              <a:spcAft>
                <a:spcPts val="0"/>
              </a:spcAft>
            </a:pPr>
            <a:endParaRPr lang="en-NZ" sz="1200">
              <a:effectLst/>
              <a:ea typeface="Lora" pitchFamily="2" charset="0"/>
              <a:cs typeface="Calibri" panose="020F0502020204030204"/>
            </a:endParaRPr>
          </a:p>
          <a:p>
            <a:pPr>
              <a:lnSpc>
                <a:spcPct val="115000"/>
              </a:lnSpc>
            </a:pPr>
            <a:r>
              <a:rPr lang="en-GB" sz="1200" b="1">
                <a:effectLst/>
                <a:ea typeface="Lora" pitchFamily="2" charset="0"/>
                <a:cs typeface="Lora" pitchFamily="2" charset="0"/>
              </a:rPr>
              <a:t>Step 1 	</a:t>
            </a:r>
            <a:r>
              <a:rPr lang="en-GB" sz="1200">
                <a:effectLst/>
                <a:ea typeface="Lora" pitchFamily="2" charset="0"/>
                <a:cs typeface="Lora" pitchFamily="2" charset="0"/>
              </a:rPr>
              <a:t>Make an appointment to meet with your teacher within five school days of receiving your script back (You cannot demand teacher time at short notice).</a:t>
            </a:r>
            <a:r>
              <a:rPr lang="en-GB" sz="1200">
                <a:ea typeface="Lora" pitchFamily="2" charset="0"/>
                <a:cs typeface="Lora" pitchFamily="2" charset="0"/>
              </a:rPr>
              <a:t> </a:t>
            </a:r>
            <a:endParaRPr lang="en-NZ" sz="1200">
              <a:effectLst/>
              <a:ea typeface="Arial" panose="020B0604020202020204" pitchFamily="34" charset="0"/>
              <a:cs typeface="Calibri"/>
            </a:endParaRPr>
          </a:p>
          <a:p>
            <a:pPr marL="0" marR="0">
              <a:lnSpc>
                <a:spcPct val="115000"/>
              </a:lnSpc>
              <a:spcBef>
                <a:spcPts val="0"/>
              </a:spcBef>
              <a:spcAft>
                <a:spcPts val="0"/>
              </a:spcAft>
            </a:pPr>
            <a:endParaRPr lang="en-GB" sz="1200">
              <a:effectLst/>
              <a:ea typeface="Lora" pitchFamily="2" charset="0"/>
              <a:cs typeface="Lora" pitchFamily="2" charset="0"/>
            </a:endParaRPr>
          </a:p>
          <a:p>
            <a:pPr marL="0" marR="0">
              <a:lnSpc>
                <a:spcPct val="115000"/>
              </a:lnSpc>
              <a:spcBef>
                <a:spcPts val="0"/>
              </a:spcBef>
              <a:spcAft>
                <a:spcPts val="0"/>
              </a:spcAft>
            </a:pPr>
            <a:endParaRPr lang="en-NZ" sz="1200">
              <a:effectLst/>
              <a:ea typeface="Lora" pitchFamily="2" charset="0"/>
              <a:cs typeface="Calibri" panose="020F0502020204030204"/>
            </a:endParaRPr>
          </a:p>
          <a:p>
            <a:pPr>
              <a:lnSpc>
                <a:spcPct val="115000"/>
              </a:lnSpc>
            </a:pPr>
            <a:r>
              <a:rPr lang="en-GB" sz="1200" b="1">
                <a:effectLst/>
                <a:ea typeface="Lora" pitchFamily="2" charset="0"/>
                <a:cs typeface="Lora" pitchFamily="2" charset="0"/>
              </a:rPr>
              <a:t>Step 2</a:t>
            </a:r>
            <a:r>
              <a:rPr lang="en-GB" sz="1200">
                <a:effectLst/>
                <a:ea typeface="Lora" pitchFamily="2" charset="0"/>
                <a:cs typeface="Lora" pitchFamily="2" charset="0"/>
              </a:rPr>
              <a:t> 	Ask your teacher to clarify the reasons why you did not achieve the level of competence which you think you should have in this specific assessment.</a:t>
            </a:r>
            <a:r>
              <a:rPr lang="en-GB" sz="1200">
                <a:ea typeface="Lora" pitchFamily="2" charset="0"/>
                <a:cs typeface="Lora" pitchFamily="2" charset="0"/>
              </a:rPr>
              <a:t> </a:t>
            </a:r>
            <a:endParaRPr lang="en-NZ" sz="1200">
              <a:effectLst/>
              <a:ea typeface="Arial" panose="020B0604020202020204" pitchFamily="34" charset="0"/>
              <a:cs typeface="Calibri"/>
            </a:endParaRPr>
          </a:p>
          <a:p>
            <a:pPr marL="0" marR="0">
              <a:lnSpc>
                <a:spcPct val="115000"/>
              </a:lnSpc>
              <a:spcBef>
                <a:spcPts val="0"/>
              </a:spcBef>
              <a:spcAft>
                <a:spcPts val="0"/>
              </a:spcAft>
            </a:pPr>
            <a:endParaRPr lang="en-NZ" sz="1200">
              <a:effectLst/>
              <a:ea typeface="Arial" panose="020B0604020202020204" pitchFamily="34" charset="0"/>
              <a:cs typeface="Calibri"/>
            </a:endParaRPr>
          </a:p>
          <a:p>
            <a:pPr marL="914400" marR="0">
              <a:lnSpc>
                <a:spcPct val="115000"/>
              </a:lnSpc>
              <a:spcBef>
                <a:spcPts val="0"/>
              </a:spcBef>
              <a:spcAft>
                <a:spcPts val="0"/>
              </a:spcAft>
            </a:pPr>
            <a:r>
              <a:rPr lang="en-GB" sz="1200">
                <a:effectLst/>
                <a:ea typeface="Lora" pitchFamily="2" charset="0"/>
                <a:cs typeface="Lora" pitchFamily="2" charset="0"/>
              </a:rPr>
              <a:t>(a) If your teacher is able to, they may produce the judgement sheet so that you can see how your performance was measured. It is expected in most cases that this information will prove that you have been treated fairly.</a:t>
            </a:r>
            <a:endParaRPr lang="en-NZ" sz="1200">
              <a:effectLst/>
              <a:ea typeface="Arial" panose="020B0604020202020204" pitchFamily="34" charset="0"/>
              <a:cs typeface="Calibri"/>
            </a:endParaRPr>
          </a:p>
          <a:p>
            <a:pPr marL="914400">
              <a:lnSpc>
                <a:spcPct val="115000"/>
              </a:lnSpc>
            </a:pPr>
            <a:endParaRPr lang="en-NZ" sz="1200">
              <a:effectLst/>
              <a:ea typeface="Arial" panose="020B0604020202020204" pitchFamily="34" charset="0"/>
              <a:cs typeface="Calibri"/>
            </a:endParaRPr>
          </a:p>
          <a:p>
            <a:pPr marL="914400">
              <a:lnSpc>
                <a:spcPct val="115000"/>
              </a:lnSpc>
            </a:pPr>
            <a:r>
              <a:rPr lang="en-GB" sz="1200">
                <a:effectLst/>
                <a:ea typeface="Lora" pitchFamily="2" charset="0"/>
                <a:cs typeface="Lora" pitchFamily="2" charset="0"/>
              </a:rPr>
              <a:t>(b) If your teacher is unable to produce the judgement sheet (sometimes they are also used for reassessment), then you may nominate another teacher to act as your representative and they will check, on your behalf, that you have been treated fairly.</a:t>
            </a:r>
            <a:r>
              <a:rPr lang="en-GB" sz="1200">
                <a:ea typeface="Lora" pitchFamily="2" charset="0"/>
                <a:cs typeface="Lora" pitchFamily="2" charset="0"/>
              </a:rPr>
              <a:t> </a:t>
            </a:r>
            <a:endParaRPr lang="en-NZ" sz="1200">
              <a:effectLst/>
              <a:ea typeface="Arial" panose="020B0604020202020204" pitchFamily="34" charset="0"/>
              <a:cs typeface="Calibri"/>
            </a:endParaRPr>
          </a:p>
          <a:p>
            <a:pPr marL="0" marR="0">
              <a:lnSpc>
                <a:spcPct val="115000"/>
              </a:lnSpc>
              <a:spcBef>
                <a:spcPts val="0"/>
              </a:spcBef>
              <a:spcAft>
                <a:spcPts val="0"/>
              </a:spcAft>
            </a:pPr>
            <a:endParaRPr lang="en-NZ" sz="1200">
              <a:effectLst/>
              <a:ea typeface="Arial" panose="020B0604020202020204" pitchFamily="34" charset="0"/>
              <a:cs typeface="Calibri"/>
            </a:endParaRPr>
          </a:p>
          <a:p>
            <a:pPr marL="914400">
              <a:lnSpc>
                <a:spcPct val="115000"/>
              </a:lnSpc>
            </a:pPr>
            <a:r>
              <a:rPr lang="en-GB" sz="1200">
                <a:effectLst/>
                <a:ea typeface="Lora" pitchFamily="2" charset="0"/>
                <a:cs typeface="Lora" pitchFamily="2" charset="0"/>
              </a:rPr>
              <a:t>(c) If your test is to be externally moderated, then you need not pursue your appeal because the process will protect your interests.</a:t>
            </a:r>
            <a:r>
              <a:rPr lang="en-GB" sz="1200">
                <a:ea typeface="Lora" pitchFamily="2" charset="0"/>
                <a:cs typeface="Lora" pitchFamily="2" charset="0"/>
              </a:rPr>
              <a:t> </a:t>
            </a:r>
            <a:endParaRPr lang="en-NZ" sz="1200">
              <a:effectLst/>
              <a:ea typeface="Lora" pitchFamily="2" charset="0"/>
              <a:cs typeface="Calibri" panose="020F0502020204030204"/>
            </a:endParaRPr>
          </a:p>
          <a:p>
            <a:pPr marL="0" marR="0">
              <a:lnSpc>
                <a:spcPct val="115000"/>
              </a:lnSpc>
              <a:spcBef>
                <a:spcPts val="0"/>
              </a:spcBef>
              <a:spcAft>
                <a:spcPts val="0"/>
              </a:spcAft>
            </a:pPr>
            <a:endParaRPr lang="en-NZ" sz="1200">
              <a:ea typeface="Lora" pitchFamily="2" charset="0"/>
              <a:cs typeface="Calibri" panose="020F0502020204030204"/>
            </a:endParaRPr>
          </a:p>
          <a:p>
            <a:pPr>
              <a:lnSpc>
                <a:spcPct val="115000"/>
              </a:lnSpc>
            </a:pPr>
            <a:r>
              <a:rPr lang="en-GB" sz="1200" b="1">
                <a:effectLst/>
                <a:ea typeface="Lora" pitchFamily="2" charset="0"/>
                <a:cs typeface="Lora" pitchFamily="2" charset="0"/>
              </a:rPr>
              <a:t>Step 3 	</a:t>
            </a:r>
            <a:r>
              <a:rPr lang="en-GB" sz="1200">
                <a:effectLst/>
                <a:ea typeface="Lora" pitchFamily="2" charset="0"/>
                <a:cs typeface="Lora" pitchFamily="2" charset="0"/>
              </a:rPr>
              <a:t>If you are still not convinced, for some reason, then you have the right to ask your teacher to take the matter further. This might involve another member of staff, the NZQA Principal's Nominee. At whatever stage agreement is reached, the matter can go no further because fairness has been proven.</a:t>
            </a:r>
            <a:r>
              <a:rPr lang="en-GB" sz="1200">
                <a:ea typeface="Lora" pitchFamily="2" charset="0"/>
                <a:cs typeface="Lora" pitchFamily="2" charset="0"/>
              </a:rPr>
              <a:t> </a:t>
            </a:r>
            <a:endParaRPr lang="en-NZ" sz="1200">
              <a:effectLst/>
              <a:ea typeface="Arial" panose="020B0604020202020204" pitchFamily="34" charset="0"/>
              <a:cs typeface="Calibri"/>
            </a:endParaRPr>
          </a:p>
        </p:txBody>
      </p:sp>
    </p:spTree>
    <p:extLst>
      <p:ext uri="{BB962C8B-B14F-4D97-AF65-F5344CB8AC3E}">
        <p14:creationId xmlns:p14="http://schemas.microsoft.com/office/powerpoint/2010/main" val="2734663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08E7D6-9346-4CC0-197D-A0B25E9B5C53}"/>
              </a:ext>
            </a:extLst>
          </p:cNvPr>
          <p:cNvSpPr/>
          <p:nvPr/>
        </p:nvSpPr>
        <p:spPr>
          <a:xfrm>
            <a:off x="-855" y="-9751"/>
            <a:ext cx="12194106" cy="127873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TextBox 4">
            <a:extLst>
              <a:ext uri="{FF2B5EF4-FFF2-40B4-BE49-F238E27FC236}">
                <a16:creationId xmlns:a16="http://schemas.microsoft.com/office/drawing/2014/main" id="{386AB19A-62E5-6916-0A80-EE996392F6FD}"/>
              </a:ext>
            </a:extLst>
          </p:cNvPr>
          <p:cNvSpPr txBox="1"/>
          <p:nvPr/>
        </p:nvSpPr>
        <p:spPr>
          <a:xfrm>
            <a:off x="730091" y="234530"/>
            <a:ext cx="10777309" cy="5447645"/>
          </a:xfrm>
          <a:prstGeom prst="rect">
            <a:avLst/>
          </a:prstGeom>
          <a:noFill/>
        </p:spPr>
        <p:txBody>
          <a:bodyPr wrap="square" lIns="91440" tIns="45720" rIns="91440" bIns="45720" anchor="t">
            <a:spAutoFit/>
          </a:bodyPr>
          <a:lstStyle/>
          <a:p>
            <a:pPr algn="ctr">
              <a:lnSpc>
                <a:spcPct val="115000"/>
              </a:lnSpc>
            </a:pPr>
            <a:r>
              <a:rPr lang="en-GB" sz="3200" b="1">
                <a:effectLst/>
                <a:latin typeface="Aharoni"/>
                <a:ea typeface="Lora" pitchFamily="2" charset="0"/>
                <a:cs typeface="Lora" pitchFamily="2" charset="0"/>
              </a:rPr>
              <a:t>New Zealand Scholarship</a:t>
            </a:r>
            <a:r>
              <a:rPr lang="en-GB" sz="3200" b="1">
                <a:latin typeface="Aharoni"/>
                <a:ea typeface="Lora" pitchFamily="2" charset="0"/>
                <a:cs typeface="Lora" pitchFamily="2" charset="0"/>
              </a:rPr>
              <a:t> </a:t>
            </a:r>
            <a:endParaRPr lang="en-NZ" sz="3200" b="1">
              <a:effectLst/>
              <a:latin typeface="Aharoni"/>
              <a:ea typeface="Arial" panose="020B0604020202020204" pitchFamily="34" charset="0"/>
              <a:cs typeface="Aharoni"/>
            </a:endParaRPr>
          </a:p>
          <a:p>
            <a:pPr marL="0" marR="0" algn="ctr">
              <a:lnSpc>
                <a:spcPct val="114999"/>
              </a:lnSpc>
              <a:spcBef>
                <a:spcPts val="0"/>
              </a:spcBef>
              <a:spcAft>
                <a:spcPts val="0"/>
              </a:spcAft>
            </a:pPr>
            <a:endParaRPr lang="en-GB" sz="3200" b="1">
              <a:effectLst/>
              <a:latin typeface="Aharoni"/>
              <a:ea typeface="Arial" panose="020B0604020202020204" pitchFamily="34" charset="0"/>
            </a:endParaRPr>
          </a:p>
          <a:p>
            <a:pPr>
              <a:lnSpc>
                <a:spcPct val="115000"/>
              </a:lnSpc>
            </a:pPr>
            <a:endParaRPr lang="en-NZ" sz="1600">
              <a:ea typeface="Lora" pitchFamily="2" charset="0"/>
              <a:cs typeface="Calibri" panose="020F0502020204030204"/>
            </a:endParaRPr>
          </a:p>
          <a:p>
            <a:endParaRPr lang="en-GB" sz="3200">
              <a:ea typeface="Lora" pitchFamily="2" charset="0"/>
              <a:cs typeface="Lora" pitchFamily="2" charset="0"/>
            </a:endParaRPr>
          </a:p>
          <a:p>
            <a:r>
              <a:rPr lang="en-GB" sz="3200">
                <a:effectLst/>
                <a:ea typeface="Lora" pitchFamily="2" charset="0"/>
                <a:cs typeface="Lora" pitchFamily="2" charset="0"/>
              </a:rPr>
              <a:t>Scholarship examinations are set to extend the best secondary students and enable top scholars to be identified and acknowledged. The content assessed for NZ Scholarship is the </a:t>
            </a:r>
            <a:r>
              <a:rPr lang="en-GB" sz="3200">
                <a:ea typeface="Lora" pitchFamily="2" charset="0"/>
                <a:cs typeface="Lora" pitchFamily="2" charset="0"/>
              </a:rPr>
              <a:t>same</a:t>
            </a:r>
            <a:r>
              <a:rPr lang="en-GB" sz="3200">
                <a:effectLst/>
                <a:ea typeface="Lora" pitchFamily="2" charset="0"/>
                <a:cs typeface="Lora" pitchFamily="2" charset="0"/>
              </a:rPr>
              <a:t> as that covered for level 3 achievement standards, Assessment is standards based and all assessments are external. There are a variety of levels of scholarship and of monetary award</a:t>
            </a:r>
            <a:endParaRPr lang="en-NZ" sz="3200">
              <a:cs typeface="Calibri"/>
            </a:endParaRPr>
          </a:p>
        </p:txBody>
      </p:sp>
    </p:spTree>
    <p:extLst>
      <p:ext uri="{BB962C8B-B14F-4D97-AF65-F5344CB8AC3E}">
        <p14:creationId xmlns:p14="http://schemas.microsoft.com/office/powerpoint/2010/main" val="1456310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E6596-E512-27B3-ABE4-E2D7D6C46D46}"/>
              </a:ext>
            </a:extLst>
          </p:cNvPr>
          <p:cNvSpPr>
            <a:spLocks noGrp="1"/>
          </p:cNvSpPr>
          <p:nvPr>
            <p:ph type="title"/>
          </p:nvPr>
        </p:nvSpPr>
        <p:spPr>
          <a:xfrm>
            <a:off x="203153" y="346563"/>
            <a:ext cx="11785694" cy="817403"/>
          </a:xfrm>
        </p:spPr>
        <p:txBody>
          <a:bodyPr vert="horz" lIns="91440" tIns="45720" rIns="91440" bIns="45720" rtlCol="0" anchor="b">
            <a:noAutofit/>
          </a:bodyPr>
          <a:lstStyle/>
          <a:p>
            <a:pPr algn="ctr"/>
            <a:r>
              <a:rPr lang="en-US" sz="4000" b="1" kern="1200">
                <a:solidFill>
                  <a:srgbClr val="A8D08D"/>
                </a:solidFill>
                <a:latin typeface="Aharoni"/>
                <a:cs typeface="Aharoni"/>
              </a:rPr>
              <a:t>Resources are in the 'Successful Seniors' Team</a:t>
            </a:r>
          </a:p>
        </p:txBody>
      </p:sp>
      <p:pic>
        <p:nvPicPr>
          <p:cNvPr id="5" name="Picture 5" descr="Graphical user interface&#10;&#10;Description automatically generated">
            <a:extLst>
              <a:ext uri="{FF2B5EF4-FFF2-40B4-BE49-F238E27FC236}">
                <a16:creationId xmlns:a16="http://schemas.microsoft.com/office/drawing/2014/main" id="{CCEFA20B-1338-20D8-C972-F5BBFCBDDFBA}"/>
              </a:ext>
            </a:extLst>
          </p:cNvPr>
          <p:cNvPicPr>
            <a:picLocks noChangeAspect="1"/>
          </p:cNvPicPr>
          <p:nvPr/>
        </p:nvPicPr>
        <p:blipFill>
          <a:blip r:embed="rId2"/>
          <a:stretch>
            <a:fillRect/>
          </a:stretch>
        </p:blipFill>
        <p:spPr>
          <a:xfrm>
            <a:off x="182541" y="2060487"/>
            <a:ext cx="11808371" cy="3172893"/>
          </a:xfrm>
          <a:prstGeom prst="rect">
            <a:avLst/>
          </a:prstGeom>
        </p:spPr>
      </p:pic>
    </p:spTree>
    <p:extLst>
      <p:ext uri="{BB962C8B-B14F-4D97-AF65-F5344CB8AC3E}">
        <p14:creationId xmlns:p14="http://schemas.microsoft.com/office/powerpoint/2010/main" val="3027978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8416-6D23-E59F-E43D-641DAD30BCBB}"/>
              </a:ext>
            </a:extLst>
          </p:cNvPr>
          <p:cNvSpPr>
            <a:spLocks noGrp="1"/>
          </p:cNvSpPr>
          <p:nvPr>
            <p:ph type="title"/>
          </p:nvPr>
        </p:nvSpPr>
        <p:spPr>
          <a:solidFill>
            <a:srgbClr val="FFFF00"/>
          </a:solidFill>
        </p:spPr>
        <p:txBody>
          <a:bodyPr/>
          <a:lstStyle/>
          <a:p>
            <a:r>
              <a:rPr lang="en-US"/>
              <a:t>Special Assessment</a:t>
            </a:r>
            <a:br>
              <a:rPr lang="en-US"/>
            </a:br>
            <a:r>
              <a:rPr lang="en-US"/>
              <a:t>Conditions (SAC)</a:t>
            </a:r>
          </a:p>
        </p:txBody>
      </p:sp>
      <p:pic>
        <p:nvPicPr>
          <p:cNvPr id="6" name="Content Placeholder 4" descr="A close-up of a logo&#10;&#10;Description automatically generated">
            <a:extLst>
              <a:ext uri="{FF2B5EF4-FFF2-40B4-BE49-F238E27FC236}">
                <a16:creationId xmlns:a16="http://schemas.microsoft.com/office/drawing/2014/main" id="{2AC76576-DCA8-0EDC-6142-FAEF2B9BF83B}"/>
              </a:ext>
            </a:extLst>
          </p:cNvPr>
          <p:cNvPicPr>
            <a:picLocks noChangeAspect="1"/>
          </p:cNvPicPr>
          <p:nvPr/>
        </p:nvPicPr>
        <p:blipFill>
          <a:blip r:embed="rId2"/>
          <a:stretch>
            <a:fillRect/>
          </a:stretch>
        </p:blipFill>
        <p:spPr>
          <a:xfrm>
            <a:off x="5697910" y="519346"/>
            <a:ext cx="5480237" cy="1002367"/>
          </a:xfrm>
          <a:prstGeom prst="rect">
            <a:avLst/>
          </a:prstGeom>
        </p:spPr>
      </p:pic>
      <p:sp>
        <p:nvSpPr>
          <p:cNvPr id="3" name="TextBox 2">
            <a:extLst>
              <a:ext uri="{FF2B5EF4-FFF2-40B4-BE49-F238E27FC236}">
                <a16:creationId xmlns:a16="http://schemas.microsoft.com/office/drawing/2014/main" id="{81D05C2E-FB13-9704-0E22-4EEEEF2BD123}"/>
              </a:ext>
            </a:extLst>
          </p:cNvPr>
          <p:cNvSpPr txBox="1"/>
          <p:nvPr/>
        </p:nvSpPr>
        <p:spPr>
          <a:xfrm>
            <a:off x="3461446" y="2188801"/>
            <a:ext cx="5255172"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en-US" sz="2400">
                <a:cs typeface="Calibri"/>
              </a:rPr>
              <a:t>R = Reader</a:t>
            </a:r>
          </a:p>
          <a:p>
            <a:pPr marL="285750" indent="-285750">
              <a:buFont typeface="Wingdings"/>
              <a:buChar char="ü"/>
            </a:pPr>
            <a:r>
              <a:rPr lang="en-US" sz="2400">
                <a:cs typeface="Calibri"/>
              </a:rPr>
              <a:t>WR = Writer</a:t>
            </a:r>
          </a:p>
          <a:p>
            <a:pPr marL="285750" indent="-285750">
              <a:buFont typeface="Wingdings"/>
              <a:buChar char="ü"/>
            </a:pPr>
            <a:r>
              <a:rPr lang="en-US" sz="2400">
                <a:cs typeface="Calibri"/>
              </a:rPr>
              <a:t>SA = Separate </a:t>
            </a:r>
            <a:r>
              <a:rPr lang="en-US" sz="2400">
                <a:ea typeface="+mn-lt"/>
                <a:cs typeface="+mn-lt"/>
              </a:rPr>
              <a:t>Accommodation </a:t>
            </a:r>
            <a:endParaRPr lang="en-US" sz="2400">
              <a:cs typeface="Calibri"/>
            </a:endParaRPr>
          </a:p>
          <a:p>
            <a:pPr marL="285750" indent="-285750">
              <a:buFont typeface="Wingdings"/>
              <a:buChar char="ü"/>
            </a:pPr>
            <a:r>
              <a:rPr lang="en-US" sz="2400">
                <a:cs typeface="Calibri"/>
              </a:rPr>
              <a:t>ET = Extra Time</a:t>
            </a:r>
          </a:p>
          <a:p>
            <a:pPr marL="285750" indent="-285750">
              <a:buFont typeface="Wingdings"/>
              <a:buChar char="ü"/>
            </a:pPr>
            <a:r>
              <a:rPr lang="en-US" sz="2400">
                <a:cs typeface="Calibri"/>
              </a:rPr>
              <a:t>RB = Rest Breaks</a:t>
            </a:r>
          </a:p>
          <a:p>
            <a:pPr marL="285750" indent="-285750">
              <a:buFont typeface="Wingdings"/>
              <a:buChar char="ü"/>
            </a:pPr>
            <a:r>
              <a:rPr lang="en-US" sz="2400">
                <a:cs typeface="Calibri"/>
              </a:rPr>
              <a:t>CU = Computer User</a:t>
            </a:r>
          </a:p>
          <a:p>
            <a:pPr marL="285750" indent="-285750">
              <a:buFont typeface="Wingdings"/>
              <a:buChar char="ü"/>
            </a:pPr>
            <a:r>
              <a:rPr lang="en-US" sz="2400">
                <a:cs typeface="Calibri"/>
              </a:rPr>
              <a:t>CO = Computer Only notification</a:t>
            </a:r>
          </a:p>
          <a:p>
            <a:pPr marL="285750" indent="-285750">
              <a:buFont typeface="Wingdings"/>
              <a:buChar char="ü"/>
            </a:pPr>
            <a:endParaRPr lang="en-US">
              <a:cs typeface="Calibri"/>
            </a:endParaRPr>
          </a:p>
          <a:p>
            <a:pPr marL="285750" indent="-285750">
              <a:buFont typeface="Wingdings"/>
              <a:buChar char="ü"/>
            </a:pPr>
            <a:endParaRPr lang="en-US">
              <a:cs typeface="Calibri"/>
            </a:endParaRPr>
          </a:p>
        </p:txBody>
      </p:sp>
      <p:pic>
        <p:nvPicPr>
          <p:cNvPr id="5" name="Graphic 1" descr="Grinning face with solid fill with solid fill">
            <a:extLst>
              <a:ext uri="{FF2B5EF4-FFF2-40B4-BE49-F238E27FC236}">
                <a16:creationId xmlns:a16="http://schemas.microsoft.com/office/drawing/2014/main" id="{9DF083C3-159D-FA08-BADE-634F88517B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5319" y="2407721"/>
            <a:ext cx="340426" cy="350323"/>
          </a:xfrm>
          <a:prstGeom prst="rect">
            <a:avLst/>
          </a:prstGeom>
        </p:spPr>
      </p:pic>
      <p:sp>
        <p:nvSpPr>
          <p:cNvPr id="7" name="TextBox 6">
            <a:extLst>
              <a:ext uri="{FF2B5EF4-FFF2-40B4-BE49-F238E27FC236}">
                <a16:creationId xmlns:a16="http://schemas.microsoft.com/office/drawing/2014/main" id="{AA8CD79B-7E7E-451C-135C-BDBD6DCA45DA}"/>
              </a:ext>
            </a:extLst>
          </p:cNvPr>
          <p:cNvSpPr txBox="1"/>
          <p:nvPr/>
        </p:nvSpPr>
        <p:spPr>
          <a:xfrm>
            <a:off x="4077195" y="5789220"/>
            <a:ext cx="32380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6">
                    <a:lumMod val="75000"/>
                  </a:schemeClr>
                </a:solidFill>
                <a:cs typeface="Calibri"/>
              </a:rPr>
              <a:t>ICS = IN CLASS SUPPORT</a:t>
            </a:r>
          </a:p>
        </p:txBody>
      </p:sp>
    </p:spTree>
    <p:extLst>
      <p:ext uri="{BB962C8B-B14F-4D97-AF65-F5344CB8AC3E}">
        <p14:creationId xmlns:p14="http://schemas.microsoft.com/office/powerpoint/2010/main" val="3617298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D2F2E17-0ECA-A9E2-1862-D5DBFF823740}"/>
              </a:ext>
            </a:extLst>
          </p:cNvPr>
          <p:cNvSpPr>
            <a:spLocks noGrp="1"/>
          </p:cNvSpPr>
          <p:nvPr>
            <p:ph type="title"/>
          </p:nvPr>
        </p:nvSpPr>
        <p:spPr>
          <a:xfrm>
            <a:off x="740546" y="1998617"/>
            <a:ext cx="10515600" cy="2154798"/>
          </a:xfrm>
        </p:spPr>
        <p:txBody>
          <a:bodyPr>
            <a:noAutofit/>
          </a:bodyPr>
          <a:lstStyle/>
          <a:p>
            <a:pPr algn="ctr"/>
            <a:r>
              <a:rPr lang="en-US" sz="8000" b="1"/>
              <a:t>Subject Choices 2024 Level 1</a:t>
            </a:r>
          </a:p>
        </p:txBody>
      </p:sp>
      <p:pic>
        <p:nvPicPr>
          <p:cNvPr id="3" name="Content Placeholder 4" descr="A close-up of a logo&#10;&#10;Description automatically generated">
            <a:extLst>
              <a:ext uri="{FF2B5EF4-FFF2-40B4-BE49-F238E27FC236}">
                <a16:creationId xmlns:a16="http://schemas.microsoft.com/office/drawing/2014/main" id="{C315C339-46D1-E1B1-AF23-315776ACF3EA}"/>
              </a:ext>
            </a:extLst>
          </p:cNvPr>
          <p:cNvPicPr>
            <a:picLocks noGrp="1" noChangeAspect="1"/>
          </p:cNvPicPr>
          <p:nvPr>
            <p:ph idx="1"/>
          </p:nvPr>
        </p:nvPicPr>
        <p:blipFill>
          <a:blip r:embed="rId2"/>
          <a:stretch>
            <a:fillRect/>
          </a:stretch>
        </p:blipFill>
        <p:spPr>
          <a:xfrm>
            <a:off x="3255028" y="5584405"/>
            <a:ext cx="5480237" cy="1002367"/>
          </a:xfrm>
        </p:spPr>
      </p:pic>
    </p:spTree>
    <p:extLst>
      <p:ext uri="{BB962C8B-B14F-4D97-AF65-F5344CB8AC3E}">
        <p14:creationId xmlns:p14="http://schemas.microsoft.com/office/powerpoint/2010/main" val="3575885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33B75-D22C-E008-6FB3-655570BB5DBA}"/>
              </a:ext>
            </a:extLst>
          </p:cNvPr>
          <p:cNvSpPr>
            <a:spLocks noGrp="1"/>
          </p:cNvSpPr>
          <p:nvPr>
            <p:ph type="title"/>
          </p:nvPr>
        </p:nvSpPr>
        <p:spPr>
          <a:xfrm>
            <a:off x="141302" y="-13700"/>
            <a:ext cx="10515600" cy="1325563"/>
          </a:xfrm>
        </p:spPr>
        <p:txBody>
          <a:bodyPr/>
          <a:lstStyle/>
          <a:p>
            <a:r>
              <a:rPr lang="en-US"/>
              <a:t>Course Choices – </a:t>
            </a:r>
            <a:r>
              <a:rPr lang="en-US" b="1" u="sng"/>
              <a:t>Level 1</a:t>
            </a:r>
            <a:r>
              <a:rPr lang="en-US"/>
              <a:t> 2024</a:t>
            </a:r>
          </a:p>
        </p:txBody>
      </p:sp>
      <p:sp>
        <p:nvSpPr>
          <p:cNvPr id="4" name="Oval 3">
            <a:extLst>
              <a:ext uri="{FF2B5EF4-FFF2-40B4-BE49-F238E27FC236}">
                <a16:creationId xmlns:a16="http://schemas.microsoft.com/office/drawing/2014/main" id="{5F8F6F2F-9203-5CD1-5F9E-CAFCD198D528}"/>
              </a:ext>
            </a:extLst>
          </p:cNvPr>
          <p:cNvSpPr/>
          <p:nvPr/>
        </p:nvSpPr>
        <p:spPr>
          <a:xfrm>
            <a:off x="4349106" y="3522985"/>
            <a:ext cx="1393795" cy="1047565"/>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PE</a:t>
            </a:r>
          </a:p>
        </p:txBody>
      </p:sp>
      <p:sp>
        <p:nvSpPr>
          <p:cNvPr id="6" name="Oval 5">
            <a:extLst>
              <a:ext uri="{FF2B5EF4-FFF2-40B4-BE49-F238E27FC236}">
                <a16:creationId xmlns:a16="http://schemas.microsoft.com/office/drawing/2014/main" id="{BAC373EF-5D6A-F7F4-EB39-100C03097BAA}"/>
              </a:ext>
            </a:extLst>
          </p:cNvPr>
          <p:cNvSpPr/>
          <p:nvPr/>
        </p:nvSpPr>
        <p:spPr>
          <a:xfrm>
            <a:off x="2893638" y="1381190"/>
            <a:ext cx="1393795" cy="104756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highlight>
                  <a:srgbClr val="FFFF00"/>
                </a:highlight>
              </a:rPr>
              <a:t>Religious Studies</a:t>
            </a:r>
          </a:p>
        </p:txBody>
      </p:sp>
      <p:sp>
        <p:nvSpPr>
          <p:cNvPr id="7" name="Oval 6">
            <a:extLst>
              <a:ext uri="{FF2B5EF4-FFF2-40B4-BE49-F238E27FC236}">
                <a16:creationId xmlns:a16="http://schemas.microsoft.com/office/drawing/2014/main" id="{A387D2A8-7A26-03A7-E9E4-85F6639D7B86}"/>
              </a:ext>
            </a:extLst>
          </p:cNvPr>
          <p:cNvSpPr/>
          <p:nvPr/>
        </p:nvSpPr>
        <p:spPr>
          <a:xfrm>
            <a:off x="5824362" y="4095341"/>
            <a:ext cx="1393795" cy="1047565"/>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Geography</a:t>
            </a:r>
          </a:p>
        </p:txBody>
      </p:sp>
      <p:sp>
        <p:nvSpPr>
          <p:cNvPr id="8" name="Oval 7">
            <a:extLst>
              <a:ext uri="{FF2B5EF4-FFF2-40B4-BE49-F238E27FC236}">
                <a16:creationId xmlns:a16="http://schemas.microsoft.com/office/drawing/2014/main" id="{C9EF8E68-9C77-434A-CF1A-91272DF26298}"/>
              </a:ext>
            </a:extLst>
          </p:cNvPr>
          <p:cNvSpPr/>
          <p:nvPr/>
        </p:nvSpPr>
        <p:spPr>
          <a:xfrm>
            <a:off x="5797443" y="2968624"/>
            <a:ext cx="1393795" cy="1047565"/>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History</a:t>
            </a:r>
          </a:p>
        </p:txBody>
      </p:sp>
      <p:sp>
        <p:nvSpPr>
          <p:cNvPr id="11" name="Oval 10">
            <a:extLst>
              <a:ext uri="{FF2B5EF4-FFF2-40B4-BE49-F238E27FC236}">
                <a16:creationId xmlns:a16="http://schemas.microsoft.com/office/drawing/2014/main" id="{C1DC5B14-6A73-CF5E-768E-EE418A2DCB79}"/>
              </a:ext>
            </a:extLst>
          </p:cNvPr>
          <p:cNvSpPr/>
          <p:nvPr/>
        </p:nvSpPr>
        <p:spPr>
          <a:xfrm>
            <a:off x="7391831" y="1270502"/>
            <a:ext cx="1393795" cy="1047565"/>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err="1">
                <a:solidFill>
                  <a:schemeClr val="bg1"/>
                </a:solidFill>
              </a:rPr>
              <a:t>Maths</a:t>
            </a:r>
          </a:p>
        </p:txBody>
      </p:sp>
      <p:sp>
        <p:nvSpPr>
          <p:cNvPr id="12" name="Oval 11">
            <a:extLst>
              <a:ext uri="{FF2B5EF4-FFF2-40B4-BE49-F238E27FC236}">
                <a16:creationId xmlns:a16="http://schemas.microsoft.com/office/drawing/2014/main" id="{A6B6CACE-2A27-34AE-704F-485FC20C6552}"/>
              </a:ext>
            </a:extLst>
          </p:cNvPr>
          <p:cNvSpPr/>
          <p:nvPr/>
        </p:nvSpPr>
        <p:spPr>
          <a:xfrm>
            <a:off x="9616311" y="1227326"/>
            <a:ext cx="1393795" cy="1047565"/>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Science</a:t>
            </a:r>
          </a:p>
        </p:txBody>
      </p:sp>
      <p:sp>
        <p:nvSpPr>
          <p:cNvPr id="13" name="Oval 12">
            <a:extLst>
              <a:ext uri="{FF2B5EF4-FFF2-40B4-BE49-F238E27FC236}">
                <a16:creationId xmlns:a16="http://schemas.microsoft.com/office/drawing/2014/main" id="{F87EFC89-E437-F2C9-1153-682D774A4B78}"/>
              </a:ext>
            </a:extLst>
          </p:cNvPr>
          <p:cNvSpPr/>
          <p:nvPr/>
        </p:nvSpPr>
        <p:spPr>
          <a:xfrm>
            <a:off x="7385049" y="3571558"/>
            <a:ext cx="1393795" cy="1047565"/>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Digital Technology</a:t>
            </a:r>
          </a:p>
        </p:txBody>
      </p:sp>
      <p:sp>
        <p:nvSpPr>
          <p:cNvPr id="14" name="Oval 13">
            <a:extLst>
              <a:ext uri="{FF2B5EF4-FFF2-40B4-BE49-F238E27FC236}">
                <a16:creationId xmlns:a16="http://schemas.microsoft.com/office/drawing/2014/main" id="{5E9B2E7D-1591-0E8F-505E-F9152BC9ED37}"/>
              </a:ext>
            </a:extLst>
          </p:cNvPr>
          <p:cNvSpPr/>
          <p:nvPr/>
        </p:nvSpPr>
        <p:spPr>
          <a:xfrm>
            <a:off x="7411968" y="4671232"/>
            <a:ext cx="1393795" cy="1047565"/>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rPr>
              <a:t>Design Visual Communication</a:t>
            </a:r>
          </a:p>
        </p:txBody>
      </p:sp>
      <p:sp>
        <p:nvSpPr>
          <p:cNvPr id="15" name="Oval 14">
            <a:extLst>
              <a:ext uri="{FF2B5EF4-FFF2-40B4-BE49-F238E27FC236}">
                <a16:creationId xmlns:a16="http://schemas.microsoft.com/office/drawing/2014/main" id="{51DAA3EA-B1D0-1C13-A835-62752D559194}"/>
              </a:ext>
            </a:extLst>
          </p:cNvPr>
          <p:cNvSpPr/>
          <p:nvPr/>
        </p:nvSpPr>
        <p:spPr>
          <a:xfrm>
            <a:off x="7399524" y="5770906"/>
            <a:ext cx="1393795" cy="1047565"/>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Food Tec</a:t>
            </a:r>
          </a:p>
        </p:txBody>
      </p:sp>
      <p:sp>
        <p:nvSpPr>
          <p:cNvPr id="16" name="Oval 15">
            <a:extLst>
              <a:ext uri="{FF2B5EF4-FFF2-40B4-BE49-F238E27FC236}">
                <a16:creationId xmlns:a16="http://schemas.microsoft.com/office/drawing/2014/main" id="{95782A00-5355-AEB7-A1EE-22CBC9135403}"/>
              </a:ext>
            </a:extLst>
          </p:cNvPr>
          <p:cNvSpPr/>
          <p:nvPr/>
        </p:nvSpPr>
        <p:spPr>
          <a:xfrm>
            <a:off x="7373504" y="2444841"/>
            <a:ext cx="1393795" cy="1047565"/>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Hard Materials Tec</a:t>
            </a:r>
          </a:p>
        </p:txBody>
      </p:sp>
      <p:sp>
        <p:nvSpPr>
          <p:cNvPr id="17" name="Oval 16">
            <a:extLst>
              <a:ext uri="{FF2B5EF4-FFF2-40B4-BE49-F238E27FC236}">
                <a16:creationId xmlns:a16="http://schemas.microsoft.com/office/drawing/2014/main" id="{CCC7A4B9-8EAB-A2A7-8C74-B5724CD6208E}"/>
              </a:ext>
            </a:extLst>
          </p:cNvPr>
          <p:cNvSpPr/>
          <p:nvPr/>
        </p:nvSpPr>
        <p:spPr>
          <a:xfrm>
            <a:off x="2827587" y="3025894"/>
            <a:ext cx="1393795" cy="1047565"/>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Art</a:t>
            </a:r>
          </a:p>
        </p:txBody>
      </p:sp>
      <p:sp>
        <p:nvSpPr>
          <p:cNvPr id="19" name="Oval 18">
            <a:extLst>
              <a:ext uri="{FF2B5EF4-FFF2-40B4-BE49-F238E27FC236}">
                <a16:creationId xmlns:a16="http://schemas.microsoft.com/office/drawing/2014/main" id="{764551DF-3E0E-801D-D099-B56C300A8D4E}"/>
              </a:ext>
            </a:extLst>
          </p:cNvPr>
          <p:cNvSpPr/>
          <p:nvPr/>
        </p:nvSpPr>
        <p:spPr>
          <a:xfrm>
            <a:off x="5167351" y="1311863"/>
            <a:ext cx="1393795" cy="1047565"/>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English</a:t>
            </a:r>
          </a:p>
        </p:txBody>
      </p:sp>
      <p:sp>
        <p:nvSpPr>
          <p:cNvPr id="20" name="Oval 19">
            <a:extLst>
              <a:ext uri="{FF2B5EF4-FFF2-40B4-BE49-F238E27FC236}">
                <a16:creationId xmlns:a16="http://schemas.microsoft.com/office/drawing/2014/main" id="{F6672DCC-60F1-7354-816A-E2BB2A7ACAA9}"/>
              </a:ext>
            </a:extLst>
          </p:cNvPr>
          <p:cNvSpPr/>
          <p:nvPr/>
        </p:nvSpPr>
        <p:spPr>
          <a:xfrm>
            <a:off x="8930967" y="3549676"/>
            <a:ext cx="1393795" cy="10475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Japanese</a:t>
            </a:r>
          </a:p>
        </p:txBody>
      </p:sp>
      <p:sp>
        <p:nvSpPr>
          <p:cNvPr id="21" name="TextBox 20">
            <a:extLst>
              <a:ext uri="{FF2B5EF4-FFF2-40B4-BE49-F238E27FC236}">
                <a16:creationId xmlns:a16="http://schemas.microsoft.com/office/drawing/2014/main" id="{137FA209-6660-61B3-4AB9-01E893CF71E4}"/>
              </a:ext>
            </a:extLst>
          </p:cNvPr>
          <p:cNvSpPr txBox="1"/>
          <p:nvPr/>
        </p:nvSpPr>
        <p:spPr>
          <a:xfrm>
            <a:off x="301841" y="1614969"/>
            <a:ext cx="1711879" cy="369332"/>
          </a:xfrm>
          <a:prstGeom prst="rect">
            <a:avLst/>
          </a:prstGeom>
          <a:noFill/>
        </p:spPr>
        <p:txBody>
          <a:bodyPr wrap="none" rtlCol="0">
            <a:spAutoFit/>
          </a:bodyPr>
          <a:lstStyle/>
          <a:p>
            <a:r>
              <a:rPr lang="en-US">
                <a:highlight>
                  <a:srgbClr val="FFFF00"/>
                </a:highlight>
              </a:rPr>
              <a:t>1 ‘CORE’ subject</a:t>
            </a:r>
          </a:p>
        </p:txBody>
      </p:sp>
      <p:sp>
        <p:nvSpPr>
          <p:cNvPr id="22" name="Oval 21">
            <a:extLst>
              <a:ext uri="{FF2B5EF4-FFF2-40B4-BE49-F238E27FC236}">
                <a16:creationId xmlns:a16="http://schemas.microsoft.com/office/drawing/2014/main" id="{536AEDEA-95F4-777F-9FD1-442054DE4D83}"/>
              </a:ext>
            </a:extLst>
          </p:cNvPr>
          <p:cNvSpPr/>
          <p:nvPr/>
        </p:nvSpPr>
        <p:spPr>
          <a:xfrm>
            <a:off x="10348331" y="3047775"/>
            <a:ext cx="1393795" cy="1047565"/>
          </a:xfrm>
          <a:prstGeom prst="ellipse">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Distance Learning</a:t>
            </a:r>
          </a:p>
        </p:txBody>
      </p:sp>
      <p:sp>
        <p:nvSpPr>
          <p:cNvPr id="23" name="Oval 22">
            <a:extLst>
              <a:ext uri="{FF2B5EF4-FFF2-40B4-BE49-F238E27FC236}">
                <a16:creationId xmlns:a16="http://schemas.microsoft.com/office/drawing/2014/main" id="{68EF07C7-0828-DD09-4920-40CAE8DEEB6A}"/>
              </a:ext>
            </a:extLst>
          </p:cNvPr>
          <p:cNvSpPr/>
          <p:nvPr/>
        </p:nvSpPr>
        <p:spPr>
          <a:xfrm>
            <a:off x="10348330" y="4146314"/>
            <a:ext cx="1393795" cy="1047565"/>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Trades</a:t>
            </a:r>
          </a:p>
        </p:txBody>
      </p:sp>
      <p:sp>
        <p:nvSpPr>
          <p:cNvPr id="24" name="TextBox 23">
            <a:extLst>
              <a:ext uri="{FF2B5EF4-FFF2-40B4-BE49-F238E27FC236}">
                <a16:creationId xmlns:a16="http://schemas.microsoft.com/office/drawing/2014/main" id="{2AD7B1BE-0BAC-BAD3-51F6-90DDDE54F6CC}"/>
              </a:ext>
            </a:extLst>
          </p:cNvPr>
          <p:cNvSpPr txBox="1"/>
          <p:nvPr/>
        </p:nvSpPr>
        <p:spPr>
          <a:xfrm>
            <a:off x="396317" y="2934707"/>
            <a:ext cx="1156599" cy="2308324"/>
          </a:xfrm>
          <a:prstGeom prst="rect">
            <a:avLst/>
          </a:prstGeom>
          <a:noFill/>
        </p:spPr>
        <p:txBody>
          <a:bodyPr wrap="none" rtlCol="0">
            <a:spAutoFit/>
          </a:bodyPr>
          <a:lstStyle/>
          <a:p>
            <a:endParaRPr lang="en-US"/>
          </a:p>
          <a:p>
            <a:r>
              <a:rPr lang="en-US"/>
              <a:t>Plus </a:t>
            </a:r>
          </a:p>
          <a:p>
            <a:endParaRPr lang="en-US"/>
          </a:p>
          <a:p>
            <a:endParaRPr lang="en-US"/>
          </a:p>
          <a:p>
            <a:endParaRPr lang="en-US"/>
          </a:p>
          <a:p>
            <a:endParaRPr lang="en-US"/>
          </a:p>
          <a:p>
            <a:endParaRPr lang="en-US"/>
          </a:p>
          <a:p>
            <a:r>
              <a:rPr lang="en-US"/>
              <a:t>5 ‘choices’</a:t>
            </a:r>
          </a:p>
        </p:txBody>
      </p:sp>
      <p:sp>
        <p:nvSpPr>
          <p:cNvPr id="25" name="Oval 24">
            <a:extLst>
              <a:ext uri="{FF2B5EF4-FFF2-40B4-BE49-F238E27FC236}">
                <a16:creationId xmlns:a16="http://schemas.microsoft.com/office/drawing/2014/main" id="{212EC4DD-724E-6EBE-B7E7-E0DEDEDDA910}"/>
              </a:ext>
            </a:extLst>
          </p:cNvPr>
          <p:cNvSpPr/>
          <p:nvPr/>
        </p:nvSpPr>
        <p:spPr>
          <a:xfrm>
            <a:off x="1352332" y="3565087"/>
            <a:ext cx="1393795" cy="104756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Ara Māori </a:t>
            </a:r>
          </a:p>
        </p:txBody>
      </p:sp>
      <p:sp>
        <p:nvSpPr>
          <p:cNvPr id="9" name="Oval 8">
            <a:extLst>
              <a:ext uri="{FF2B5EF4-FFF2-40B4-BE49-F238E27FC236}">
                <a16:creationId xmlns:a16="http://schemas.microsoft.com/office/drawing/2014/main" id="{09001F5A-D417-E58C-F79E-72949EBF2000}"/>
              </a:ext>
            </a:extLst>
          </p:cNvPr>
          <p:cNvSpPr/>
          <p:nvPr/>
        </p:nvSpPr>
        <p:spPr>
          <a:xfrm>
            <a:off x="2842961" y="4146314"/>
            <a:ext cx="1393795" cy="1047565"/>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Drama</a:t>
            </a:r>
          </a:p>
        </p:txBody>
      </p:sp>
    </p:spTree>
    <p:extLst>
      <p:ext uri="{BB962C8B-B14F-4D97-AF65-F5344CB8AC3E}">
        <p14:creationId xmlns:p14="http://schemas.microsoft.com/office/powerpoint/2010/main" val="1055594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CDC8A-7641-5F72-F720-553221191F64}"/>
              </a:ext>
            </a:extLst>
          </p:cNvPr>
          <p:cNvSpPr>
            <a:spLocks noGrp="1"/>
          </p:cNvSpPr>
          <p:nvPr>
            <p:ph type="title"/>
          </p:nvPr>
        </p:nvSpPr>
        <p:spPr/>
        <p:txBody>
          <a:bodyPr/>
          <a:lstStyle/>
          <a:p>
            <a:endParaRPr lang="en-US"/>
          </a:p>
        </p:txBody>
      </p:sp>
      <p:sp>
        <p:nvSpPr>
          <p:cNvPr id="4" name="Title 1">
            <a:extLst>
              <a:ext uri="{FF2B5EF4-FFF2-40B4-BE49-F238E27FC236}">
                <a16:creationId xmlns:a16="http://schemas.microsoft.com/office/drawing/2014/main" id="{16A06096-3E5A-69DF-3732-E095FAEBA8C0}"/>
              </a:ext>
            </a:extLst>
          </p:cNvPr>
          <p:cNvSpPr txBox="1">
            <a:spLocks/>
          </p:cNvSpPr>
          <p:nvPr/>
        </p:nvSpPr>
        <p:spPr>
          <a:xfrm>
            <a:off x="846826" y="359374"/>
            <a:ext cx="10515600" cy="1325563"/>
          </a:xfrm>
          <a:prstGeom prst="rect">
            <a:avLst/>
          </a:prstGeom>
          <a:solidFill>
            <a:srgbClr val="FF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Ara Māori</a:t>
            </a:r>
          </a:p>
        </p:txBody>
      </p:sp>
      <p:pic>
        <p:nvPicPr>
          <p:cNvPr id="5" name="Content Placeholder 4" descr="A close-up of a logo&#10;&#10;Description automatically generated">
            <a:extLst>
              <a:ext uri="{FF2B5EF4-FFF2-40B4-BE49-F238E27FC236}">
                <a16:creationId xmlns:a16="http://schemas.microsoft.com/office/drawing/2014/main" id="{FF1375DE-E310-DE0C-E52B-E33099EE01DB}"/>
              </a:ext>
            </a:extLst>
          </p:cNvPr>
          <p:cNvPicPr>
            <a:picLocks noChangeAspect="1"/>
          </p:cNvPicPr>
          <p:nvPr/>
        </p:nvPicPr>
        <p:blipFill>
          <a:blip r:embed="rId2"/>
          <a:stretch>
            <a:fillRect/>
          </a:stretch>
        </p:blipFill>
        <p:spPr>
          <a:xfrm>
            <a:off x="5697910" y="519346"/>
            <a:ext cx="5480237" cy="1002367"/>
          </a:xfrm>
          <a:prstGeom prst="rect">
            <a:avLst/>
          </a:prstGeom>
        </p:spPr>
      </p:pic>
      <p:sp>
        <p:nvSpPr>
          <p:cNvPr id="9" name="TextBox 8">
            <a:extLst>
              <a:ext uri="{FF2B5EF4-FFF2-40B4-BE49-F238E27FC236}">
                <a16:creationId xmlns:a16="http://schemas.microsoft.com/office/drawing/2014/main" id="{B02B177E-A692-CF25-5E96-6DEF6EBECDF8}"/>
              </a:ext>
            </a:extLst>
          </p:cNvPr>
          <p:cNvSpPr txBox="1"/>
          <p:nvPr/>
        </p:nvSpPr>
        <p:spPr>
          <a:xfrm>
            <a:off x="1335464" y="2437202"/>
            <a:ext cx="9521072" cy="3046988"/>
          </a:xfrm>
          <a:prstGeom prst="rect">
            <a:avLst/>
          </a:prstGeom>
          <a:noFill/>
        </p:spPr>
        <p:txBody>
          <a:bodyPr wrap="square">
            <a:spAutoFit/>
          </a:bodyPr>
          <a:lstStyle/>
          <a:p>
            <a:pPr marL="0" marR="0" algn="ctr">
              <a:spcBef>
                <a:spcPts val="0"/>
              </a:spcBef>
              <a:spcAft>
                <a:spcPts val="0"/>
              </a:spcAft>
            </a:pPr>
            <a:r>
              <a:rPr lang="en-US" sz="3200" dirty="0" err="1">
                <a:effectLst/>
                <a:latin typeface="Bradley Hand ITC" panose="03070402050302030203" pitchFamily="66" charset="0"/>
                <a:ea typeface="Calibri" panose="020F0502020204030204" pitchFamily="34" charset="0"/>
              </a:rPr>
              <a:t>Hapaitia</a:t>
            </a:r>
            <a:r>
              <a:rPr lang="en-US" sz="3200" dirty="0">
                <a:effectLst/>
                <a:latin typeface="Bradley Hand ITC" panose="03070402050302030203" pitchFamily="66" charset="0"/>
                <a:ea typeface="Calibri" panose="020F0502020204030204" pitchFamily="34" charset="0"/>
              </a:rPr>
              <a:t> </a:t>
            </a:r>
            <a:r>
              <a:rPr lang="en-US" sz="3200" dirty="0" err="1">
                <a:effectLst/>
                <a:latin typeface="Bradley Hand ITC" panose="03070402050302030203" pitchFamily="66" charset="0"/>
                <a:ea typeface="Calibri" panose="020F0502020204030204" pitchFamily="34" charset="0"/>
              </a:rPr>
              <a:t>te</a:t>
            </a:r>
            <a:r>
              <a:rPr lang="en-US" sz="3200" dirty="0">
                <a:effectLst/>
                <a:latin typeface="Bradley Hand ITC" panose="03070402050302030203" pitchFamily="66" charset="0"/>
                <a:ea typeface="Calibri" panose="020F0502020204030204" pitchFamily="34" charset="0"/>
              </a:rPr>
              <a:t> </a:t>
            </a:r>
            <a:r>
              <a:rPr lang="en-US" sz="3200" dirty="0" err="1">
                <a:effectLst/>
                <a:latin typeface="Bradley Hand ITC" panose="03070402050302030203" pitchFamily="66" charset="0"/>
                <a:ea typeface="Calibri" panose="020F0502020204030204" pitchFamily="34" charset="0"/>
              </a:rPr>
              <a:t>ara</a:t>
            </a:r>
            <a:r>
              <a:rPr lang="en-US" sz="3200" dirty="0">
                <a:effectLst/>
                <a:latin typeface="Bradley Hand ITC" panose="03070402050302030203" pitchFamily="66" charset="0"/>
                <a:ea typeface="Calibri" panose="020F0502020204030204" pitchFamily="34" charset="0"/>
              </a:rPr>
              <a:t> tika </a:t>
            </a:r>
            <a:r>
              <a:rPr lang="en-US" sz="3200" dirty="0" err="1">
                <a:effectLst/>
                <a:latin typeface="Bradley Hand ITC" panose="03070402050302030203" pitchFamily="66" charset="0"/>
                <a:ea typeface="Calibri" panose="020F0502020204030204" pitchFamily="34" charset="0"/>
              </a:rPr>
              <a:t>pumau</a:t>
            </a:r>
            <a:r>
              <a:rPr lang="en-US" sz="3200" dirty="0">
                <a:effectLst/>
                <a:latin typeface="Bradley Hand ITC" panose="03070402050302030203" pitchFamily="66" charset="0"/>
                <a:ea typeface="Calibri" panose="020F0502020204030204" pitchFamily="34" charset="0"/>
              </a:rPr>
              <a:t> ai </a:t>
            </a:r>
            <a:r>
              <a:rPr lang="en-US" sz="3200" dirty="0" err="1">
                <a:effectLst/>
                <a:latin typeface="Bradley Hand ITC" panose="03070402050302030203" pitchFamily="66" charset="0"/>
                <a:ea typeface="Calibri" panose="020F0502020204030204" pitchFamily="34" charset="0"/>
              </a:rPr>
              <a:t>te</a:t>
            </a:r>
            <a:endParaRPr lang="en-US" sz="24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3200" dirty="0">
                <a:effectLst/>
                <a:latin typeface="Bradley Hand ITC" panose="03070402050302030203" pitchFamily="66" charset="0"/>
                <a:ea typeface="Calibri" panose="020F0502020204030204" pitchFamily="34" charset="0"/>
              </a:rPr>
              <a:t>Rangatiratanga </a:t>
            </a:r>
            <a:r>
              <a:rPr lang="en-US" sz="3200" dirty="0" err="1">
                <a:effectLst/>
                <a:latin typeface="Bradley Hand ITC" panose="03070402050302030203" pitchFamily="66" charset="0"/>
                <a:ea typeface="Calibri" panose="020F0502020204030204" pitchFamily="34" charset="0"/>
              </a:rPr>
              <a:t>mo</a:t>
            </a:r>
            <a:r>
              <a:rPr lang="en-US" sz="3200" dirty="0">
                <a:effectLst/>
                <a:latin typeface="Bradley Hand ITC" panose="03070402050302030203" pitchFamily="66" charset="0"/>
                <a:ea typeface="Calibri" panose="020F0502020204030204" pitchFamily="34" charset="0"/>
              </a:rPr>
              <a:t> </a:t>
            </a:r>
            <a:r>
              <a:rPr lang="en-US" sz="3200" dirty="0" err="1">
                <a:effectLst/>
                <a:latin typeface="Bradley Hand ITC" panose="03070402050302030203" pitchFamily="66" charset="0"/>
                <a:ea typeface="Calibri" panose="020F0502020204030204" pitchFamily="34" charset="0"/>
              </a:rPr>
              <a:t>nga</a:t>
            </a:r>
            <a:r>
              <a:rPr lang="en-US" sz="3200" dirty="0">
                <a:effectLst/>
                <a:latin typeface="Bradley Hand ITC" panose="03070402050302030203" pitchFamily="66" charset="0"/>
                <a:ea typeface="Calibri" panose="020F0502020204030204" pitchFamily="34" charset="0"/>
              </a:rPr>
              <a:t> </a:t>
            </a:r>
            <a:r>
              <a:rPr lang="en-US" sz="3200" dirty="0" err="1">
                <a:effectLst/>
                <a:latin typeface="Bradley Hand ITC" panose="03070402050302030203" pitchFamily="66" charset="0"/>
                <a:ea typeface="Calibri" panose="020F0502020204030204" pitchFamily="34" charset="0"/>
              </a:rPr>
              <a:t>uri</a:t>
            </a:r>
            <a:r>
              <a:rPr lang="en-US" sz="3200" dirty="0">
                <a:effectLst/>
                <a:latin typeface="Bradley Hand ITC" panose="03070402050302030203" pitchFamily="66" charset="0"/>
                <a:ea typeface="Calibri" panose="020F0502020204030204" pitchFamily="34" charset="0"/>
              </a:rPr>
              <a:t> </a:t>
            </a:r>
            <a:r>
              <a:rPr lang="en-US" sz="3200" dirty="0" err="1">
                <a:effectLst/>
                <a:latin typeface="Bradley Hand ITC" panose="03070402050302030203" pitchFamily="66" charset="0"/>
                <a:ea typeface="Calibri" panose="020F0502020204030204" pitchFamily="34" charset="0"/>
              </a:rPr>
              <a:t>whakatipu</a:t>
            </a:r>
            <a:r>
              <a:rPr lang="en-US" sz="3200" dirty="0">
                <a:effectLst/>
                <a:latin typeface="Bradley Hand ITC" panose="03070402050302030203" pitchFamily="66" charset="0"/>
                <a:ea typeface="Calibri" panose="020F0502020204030204" pitchFamily="34" charset="0"/>
              </a:rPr>
              <a:t>.</a:t>
            </a:r>
            <a:endParaRPr lang="en-US" sz="24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3200" dirty="0">
                <a:effectLst/>
                <a:latin typeface="Bradley Hand ITC" panose="03070402050302030203" pitchFamily="66" charset="0"/>
                <a:ea typeface="Calibri" panose="020F0502020204030204" pitchFamily="34" charset="0"/>
              </a:rPr>
              <a:t> </a:t>
            </a:r>
            <a:endParaRPr lang="en-US" sz="24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3200" dirty="0">
                <a:effectLst/>
                <a:latin typeface="Bradley Hand ITC" panose="03070402050302030203" pitchFamily="66" charset="0"/>
                <a:ea typeface="Calibri" panose="020F0502020204030204" pitchFamily="34" charset="0"/>
              </a:rPr>
              <a:t>Foster the pathway</a:t>
            </a:r>
            <a:endParaRPr lang="en-US" sz="24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3200" dirty="0">
                <a:effectLst/>
                <a:latin typeface="Bradley Hand ITC" panose="03070402050302030203" pitchFamily="66" charset="0"/>
                <a:ea typeface="Calibri" panose="020F0502020204030204" pitchFamily="34" charset="0"/>
              </a:rPr>
              <a:t>Of knowledge to strength, independence</a:t>
            </a:r>
            <a:endParaRPr lang="en-US" sz="24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3200" dirty="0">
                <a:effectLst/>
                <a:latin typeface="Bradley Hand ITC" panose="03070402050302030203" pitchFamily="66" charset="0"/>
                <a:ea typeface="Calibri" panose="020F0502020204030204" pitchFamily="34" charset="0"/>
              </a:rPr>
              <a:t>And growth for future generations.</a:t>
            </a:r>
            <a:endParaRPr lang="en-US" sz="2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43065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1">
            <a:extLst>
              <a:ext uri="{FF2B5EF4-FFF2-40B4-BE49-F238E27FC236}">
                <a16:creationId xmlns:a16="http://schemas.microsoft.com/office/drawing/2014/main" id="{76906711-0AFB-47DD-A4B6-4E94B38B8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13">
            <a:extLst>
              <a:ext uri="{FF2B5EF4-FFF2-40B4-BE49-F238E27FC236}">
                <a16:creationId xmlns:a16="http://schemas.microsoft.com/office/drawing/2014/main" id="{AA91F649-894C-41F6-A21D-3D1AC558E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E61CA153-C949-172D-77E2-BEE092282BF1}"/>
              </a:ext>
            </a:extLst>
          </p:cNvPr>
          <p:cNvSpPr>
            <a:spLocks noGrp="1"/>
          </p:cNvSpPr>
          <p:nvPr>
            <p:ph type="subTitle" idx="1"/>
          </p:nvPr>
        </p:nvSpPr>
        <p:spPr>
          <a:xfrm>
            <a:off x="115354" y="618708"/>
            <a:ext cx="11958244" cy="1129075"/>
          </a:xfrm>
        </p:spPr>
        <p:txBody>
          <a:bodyPr vert="horz" lIns="91440" tIns="45720" rIns="91440" bIns="45720" rtlCol="0" anchor="ctr">
            <a:noAutofit/>
          </a:bodyPr>
          <a:lstStyle/>
          <a:p>
            <a:r>
              <a:rPr lang="en-US" sz="4400">
                <a:solidFill>
                  <a:srgbClr val="FFFFFF"/>
                </a:solidFill>
              </a:rPr>
              <a:t>Our guide to the NCEA Changes</a:t>
            </a:r>
            <a:endParaRPr lang="en-US" sz="4400">
              <a:solidFill>
                <a:srgbClr val="FFFFFF"/>
              </a:solidFill>
              <a:ea typeface="Calibri"/>
              <a:cs typeface="Calibri"/>
            </a:endParaRPr>
          </a:p>
        </p:txBody>
      </p:sp>
      <p:sp>
        <p:nvSpPr>
          <p:cNvPr id="32" name="sketch line">
            <a:extLst>
              <a:ext uri="{FF2B5EF4-FFF2-40B4-BE49-F238E27FC236}">
                <a16:creationId xmlns:a16="http://schemas.microsoft.com/office/drawing/2014/main" id="{56037404-66BD-46B5-9323-1B5313196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17532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86578A1F-5EA2-CE46-5987-4AF686AEF7AF}"/>
              </a:ext>
            </a:extLst>
          </p:cNvPr>
          <p:cNvSpPr txBox="1">
            <a:spLocks/>
          </p:cNvSpPr>
          <p:nvPr/>
        </p:nvSpPr>
        <p:spPr>
          <a:xfrm>
            <a:off x="110872" y="3729462"/>
            <a:ext cx="11958244" cy="138681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000" dirty="0">
                <a:solidFill>
                  <a:srgbClr val="000000"/>
                </a:solidFill>
              </a:rPr>
              <a:t>Parents’ Information </a:t>
            </a:r>
          </a:p>
          <a:p>
            <a:r>
              <a:rPr lang="en-US" sz="8000" dirty="0">
                <a:solidFill>
                  <a:srgbClr val="000000"/>
                </a:solidFill>
              </a:rPr>
              <a:t>Evening</a:t>
            </a:r>
            <a:endParaRPr lang="en-US" sz="8000" dirty="0">
              <a:solidFill>
                <a:srgbClr val="000000"/>
              </a:solidFill>
              <a:ea typeface="Calibri"/>
              <a:cs typeface="Calibri"/>
            </a:endParaRPr>
          </a:p>
        </p:txBody>
      </p:sp>
      <p:pic>
        <p:nvPicPr>
          <p:cNvPr id="10" name="Content Placeholder 4" descr="A close-up of a logo&#10;&#10;Description automatically generated">
            <a:extLst>
              <a:ext uri="{FF2B5EF4-FFF2-40B4-BE49-F238E27FC236}">
                <a16:creationId xmlns:a16="http://schemas.microsoft.com/office/drawing/2014/main" id="{DEF4F70E-DDB6-84E1-F988-A22132ECFDC0}"/>
              </a:ext>
            </a:extLst>
          </p:cNvPr>
          <p:cNvPicPr>
            <a:picLocks noChangeAspect="1"/>
          </p:cNvPicPr>
          <p:nvPr/>
        </p:nvPicPr>
        <p:blipFill>
          <a:blip r:embed="rId2"/>
          <a:stretch>
            <a:fillRect/>
          </a:stretch>
        </p:blipFill>
        <p:spPr>
          <a:xfrm>
            <a:off x="3344675" y="5696463"/>
            <a:ext cx="5480237" cy="1002367"/>
          </a:xfrm>
          <a:prstGeom prst="rect">
            <a:avLst/>
          </a:prstGeom>
        </p:spPr>
      </p:pic>
    </p:spTree>
    <p:extLst>
      <p:ext uri="{BB962C8B-B14F-4D97-AF65-F5344CB8AC3E}">
        <p14:creationId xmlns:p14="http://schemas.microsoft.com/office/powerpoint/2010/main" val="2616572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CD889B-92B4-9C9C-06F7-35309F14A0F3}"/>
              </a:ext>
            </a:extLst>
          </p:cNvPr>
          <p:cNvSpPr>
            <a:spLocks noGrp="1"/>
          </p:cNvSpPr>
          <p:nvPr>
            <p:ph idx="1"/>
          </p:nvPr>
        </p:nvSpPr>
        <p:spPr/>
        <p:txBody>
          <a:bodyPr vert="horz" lIns="91440" tIns="45720" rIns="91440" bIns="45720" rtlCol="0" anchor="t">
            <a:normAutofit/>
          </a:bodyPr>
          <a:lstStyle/>
          <a:p>
            <a:pPr marL="0" indent="0">
              <a:buNone/>
            </a:pPr>
            <a:endParaRPr lang="en-US" b="1">
              <a:latin typeface="Aptos"/>
              <a:ea typeface="+mn-lt"/>
              <a:cs typeface="+mn-lt"/>
            </a:endParaRPr>
          </a:p>
          <a:p>
            <a:pPr marL="0" indent="0" algn="ctr">
              <a:buNone/>
            </a:pPr>
            <a:r>
              <a:rPr lang="en-US" b="1" err="1">
                <a:latin typeface="Aptos"/>
                <a:ea typeface="+mn-lt"/>
                <a:cs typeface="+mn-lt"/>
              </a:rPr>
              <a:t>Whakatauki</a:t>
            </a:r>
            <a:endParaRPr lang="en-US" b="1">
              <a:latin typeface="Aptos"/>
              <a:ea typeface="+mn-lt"/>
              <a:cs typeface="+mn-lt"/>
            </a:endParaRPr>
          </a:p>
          <a:p>
            <a:endParaRPr lang="en-US" b="1">
              <a:ea typeface="+mn-lt"/>
              <a:cs typeface="+mn-lt"/>
            </a:endParaRPr>
          </a:p>
          <a:p>
            <a:r>
              <a:rPr lang="en-US" b="1" err="1">
                <a:ea typeface="+mn-lt"/>
                <a:cs typeface="+mn-lt"/>
              </a:rPr>
              <a:t>Te</a:t>
            </a:r>
            <a:r>
              <a:rPr lang="en-US" b="1">
                <a:ea typeface="+mn-lt"/>
                <a:cs typeface="+mn-lt"/>
              </a:rPr>
              <a:t> </a:t>
            </a:r>
            <a:r>
              <a:rPr lang="en-US" b="1" err="1">
                <a:ea typeface="+mn-lt"/>
                <a:cs typeface="+mn-lt"/>
              </a:rPr>
              <a:t>toi</a:t>
            </a:r>
            <a:r>
              <a:rPr lang="en-US" b="1">
                <a:ea typeface="+mn-lt"/>
                <a:cs typeface="+mn-lt"/>
              </a:rPr>
              <a:t> whakairo, ka </a:t>
            </a:r>
            <a:r>
              <a:rPr lang="en-US" b="1" err="1">
                <a:ea typeface="+mn-lt"/>
                <a:cs typeface="+mn-lt"/>
              </a:rPr>
              <a:t>ihiihi</a:t>
            </a:r>
            <a:r>
              <a:rPr lang="en-US" b="1">
                <a:ea typeface="+mn-lt"/>
                <a:cs typeface="+mn-lt"/>
              </a:rPr>
              <a:t>, ka </a:t>
            </a:r>
            <a:r>
              <a:rPr lang="en-US" b="1" err="1">
                <a:ea typeface="+mn-lt"/>
                <a:cs typeface="+mn-lt"/>
              </a:rPr>
              <a:t>wehiwehi</a:t>
            </a:r>
            <a:r>
              <a:rPr lang="en-US" b="1">
                <a:ea typeface="+mn-lt"/>
                <a:cs typeface="+mn-lt"/>
              </a:rPr>
              <a:t>, ka </a:t>
            </a:r>
            <a:r>
              <a:rPr lang="en-US" b="1" err="1">
                <a:ea typeface="+mn-lt"/>
                <a:cs typeface="+mn-lt"/>
              </a:rPr>
              <a:t>aweawe</a:t>
            </a:r>
            <a:r>
              <a:rPr lang="en-US" b="1">
                <a:ea typeface="+mn-lt"/>
                <a:cs typeface="+mn-lt"/>
              </a:rPr>
              <a:t> </a:t>
            </a:r>
            <a:r>
              <a:rPr lang="en-US" b="1" err="1">
                <a:ea typeface="+mn-lt"/>
                <a:cs typeface="+mn-lt"/>
              </a:rPr>
              <a:t>te</a:t>
            </a:r>
            <a:r>
              <a:rPr lang="en-US" b="1">
                <a:ea typeface="+mn-lt"/>
                <a:cs typeface="+mn-lt"/>
              </a:rPr>
              <a:t> </a:t>
            </a:r>
            <a:r>
              <a:rPr lang="en-US" b="1" err="1">
                <a:ea typeface="+mn-lt"/>
                <a:cs typeface="+mn-lt"/>
              </a:rPr>
              <a:t>ao</a:t>
            </a:r>
            <a:r>
              <a:rPr lang="en-US" b="1">
                <a:ea typeface="+mn-lt"/>
                <a:cs typeface="+mn-lt"/>
              </a:rPr>
              <a:t> </a:t>
            </a:r>
            <a:r>
              <a:rPr lang="en-US" b="1" err="1">
                <a:ea typeface="+mn-lt"/>
                <a:cs typeface="+mn-lt"/>
              </a:rPr>
              <a:t>katoa</a:t>
            </a:r>
            <a:endParaRPr lang="en-US" b="1">
              <a:cs typeface="Calibri" panose="020F0502020204030204"/>
            </a:endParaRPr>
          </a:p>
          <a:p>
            <a:r>
              <a:rPr lang="en-US">
                <a:ea typeface="+mn-lt"/>
                <a:cs typeface="+mn-lt"/>
              </a:rPr>
              <a:t>Artistic excellence makes the world sit up in wonder</a:t>
            </a:r>
          </a:p>
          <a:p>
            <a:endParaRPr lang="en-US">
              <a:cs typeface="Calibri" panose="020F0502020204030204"/>
            </a:endParaRPr>
          </a:p>
          <a:p>
            <a:pPr marL="0" indent="0">
              <a:buNone/>
            </a:pPr>
            <a:r>
              <a:rPr lang="en-US" sz="1400">
                <a:ea typeface="+mn-lt"/>
                <a:cs typeface="+mn-lt"/>
              </a:rPr>
              <a:t>The Arts </a:t>
            </a:r>
            <a:r>
              <a:rPr lang="en-US" sz="1400" err="1">
                <a:ea typeface="+mn-lt"/>
                <a:cs typeface="+mn-lt"/>
              </a:rPr>
              <a:t>whakataukī</a:t>
            </a:r>
            <a:r>
              <a:rPr lang="en-US" sz="1400">
                <a:ea typeface="+mn-lt"/>
                <a:cs typeface="+mn-lt"/>
              </a:rPr>
              <a:t> acknowledges </a:t>
            </a:r>
            <a:r>
              <a:rPr lang="en-US" sz="1400" err="1">
                <a:ea typeface="+mn-lt"/>
                <a:cs typeface="+mn-lt"/>
              </a:rPr>
              <a:t>ihi</a:t>
            </a:r>
            <a:r>
              <a:rPr lang="en-US" sz="1400">
                <a:ea typeface="+mn-lt"/>
                <a:cs typeface="+mn-lt"/>
              </a:rPr>
              <a:t>, the energy within that allows an artist to inspire, and </a:t>
            </a:r>
            <a:r>
              <a:rPr lang="en-US" sz="1400" err="1">
                <a:ea typeface="+mn-lt"/>
                <a:cs typeface="+mn-lt"/>
              </a:rPr>
              <a:t>wehi</a:t>
            </a:r>
            <a:r>
              <a:rPr lang="en-US" sz="1400">
                <a:ea typeface="+mn-lt"/>
                <a:cs typeface="+mn-lt"/>
              </a:rPr>
              <a:t>, the emotional reaction that </a:t>
            </a:r>
            <a:r>
              <a:rPr lang="en-US" sz="1400" err="1">
                <a:ea typeface="+mn-lt"/>
                <a:cs typeface="+mn-lt"/>
              </a:rPr>
              <a:t>ihi</a:t>
            </a:r>
            <a:r>
              <a:rPr lang="en-US" sz="1400">
                <a:ea typeface="+mn-lt"/>
                <a:cs typeface="+mn-lt"/>
              </a:rPr>
              <a:t> inspires. It also calls for artists to aspire to </a:t>
            </a:r>
            <a:r>
              <a:rPr lang="en-US" sz="1400" err="1">
                <a:ea typeface="+mn-lt"/>
                <a:cs typeface="+mn-lt"/>
              </a:rPr>
              <a:t>aweawe</a:t>
            </a:r>
            <a:r>
              <a:rPr lang="en-US" sz="1400">
                <a:ea typeface="+mn-lt"/>
                <a:cs typeface="+mn-lt"/>
              </a:rPr>
              <a:t>, where their skills and performance are at their peak.</a:t>
            </a:r>
            <a:endParaRPr lang="en-US">
              <a:cs typeface="Calibri" panose="020F0502020204030204"/>
            </a:endParaRPr>
          </a:p>
          <a:p>
            <a:pPr marL="0" indent="0">
              <a:buNone/>
            </a:pPr>
            <a:endParaRPr lang="en-US">
              <a:cs typeface="Calibri" panose="020F0502020204030204"/>
            </a:endParaRPr>
          </a:p>
          <a:p>
            <a:endParaRPr lang="en-US">
              <a:cs typeface="Calibri" panose="020F0502020204030204"/>
            </a:endParaRPr>
          </a:p>
        </p:txBody>
      </p:sp>
      <p:sp>
        <p:nvSpPr>
          <p:cNvPr id="5" name="Title 1">
            <a:extLst>
              <a:ext uri="{FF2B5EF4-FFF2-40B4-BE49-F238E27FC236}">
                <a16:creationId xmlns:a16="http://schemas.microsoft.com/office/drawing/2014/main" id="{D3CBFE4A-23E8-7731-CE32-B55A563BB4D7}"/>
              </a:ext>
            </a:extLst>
          </p:cNvPr>
          <p:cNvSpPr txBox="1">
            <a:spLocks/>
          </p:cNvSpPr>
          <p:nvPr/>
        </p:nvSpPr>
        <p:spPr>
          <a:xfrm>
            <a:off x="846826" y="359374"/>
            <a:ext cx="10515600" cy="1325563"/>
          </a:xfrm>
          <a:prstGeom prst="rect">
            <a:avLst/>
          </a:prstGeom>
          <a:solidFill>
            <a:schemeClr val="accent6">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The Arts </a:t>
            </a:r>
          </a:p>
        </p:txBody>
      </p:sp>
      <p:pic>
        <p:nvPicPr>
          <p:cNvPr id="9" name="Content Placeholder 4" descr="A close-up of a logo&#10;&#10;Description automatically generated">
            <a:extLst>
              <a:ext uri="{FF2B5EF4-FFF2-40B4-BE49-F238E27FC236}">
                <a16:creationId xmlns:a16="http://schemas.microsoft.com/office/drawing/2014/main" id="{2B087EB6-01B9-9843-8E21-2534CC943DF7}"/>
              </a:ext>
            </a:extLst>
          </p:cNvPr>
          <p:cNvPicPr>
            <a:picLocks noChangeAspect="1"/>
          </p:cNvPicPr>
          <p:nvPr/>
        </p:nvPicPr>
        <p:blipFill>
          <a:blip r:embed="rId2"/>
          <a:stretch>
            <a:fillRect/>
          </a:stretch>
        </p:blipFill>
        <p:spPr>
          <a:xfrm>
            <a:off x="5697910" y="519346"/>
            <a:ext cx="5480237" cy="1002367"/>
          </a:xfrm>
          <a:prstGeom prst="rect">
            <a:avLst/>
          </a:prstGeom>
        </p:spPr>
      </p:pic>
    </p:spTree>
    <p:extLst>
      <p:ext uri="{BB962C8B-B14F-4D97-AF65-F5344CB8AC3E}">
        <p14:creationId xmlns:p14="http://schemas.microsoft.com/office/powerpoint/2010/main" val="258703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16C44-CAB9-9CDF-D988-3D3A7DAD9C8D}"/>
              </a:ext>
            </a:extLst>
          </p:cNvPr>
          <p:cNvSpPr>
            <a:spLocks noGrp="1"/>
          </p:cNvSpPr>
          <p:nvPr>
            <p:ph type="title"/>
          </p:nvPr>
        </p:nvSpPr>
        <p:spPr>
          <a:solidFill>
            <a:schemeClr val="accent6">
              <a:lumMod val="60000"/>
              <a:lumOff val="40000"/>
            </a:schemeClr>
          </a:solidFill>
        </p:spPr>
        <p:txBody>
          <a:bodyPr/>
          <a:lstStyle/>
          <a:p>
            <a:r>
              <a:rPr lang="en-US"/>
              <a:t>The Arts - Drama</a:t>
            </a:r>
          </a:p>
        </p:txBody>
      </p:sp>
      <p:sp>
        <p:nvSpPr>
          <p:cNvPr id="3" name="Content Placeholder 2">
            <a:extLst>
              <a:ext uri="{FF2B5EF4-FFF2-40B4-BE49-F238E27FC236}">
                <a16:creationId xmlns:a16="http://schemas.microsoft.com/office/drawing/2014/main" id="{F04B703F-6DC4-49AE-0933-689C107D2E80}"/>
              </a:ext>
            </a:extLst>
          </p:cNvPr>
          <p:cNvSpPr>
            <a:spLocks noGrp="1"/>
          </p:cNvSpPr>
          <p:nvPr>
            <p:ph idx="1"/>
          </p:nvPr>
        </p:nvSpPr>
        <p:spPr>
          <a:xfrm>
            <a:off x="174523" y="1715012"/>
            <a:ext cx="4505631" cy="5002725"/>
          </a:xfrm>
        </p:spPr>
        <p:txBody>
          <a:bodyPr vert="horz" lIns="91440" tIns="45720" rIns="91440" bIns="45720" rtlCol="0" anchor="t">
            <a:normAutofit fontScale="92500" lnSpcReduction="20000"/>
          </a:bodyPr>
          <a:lstStyle/>
          <a:p>
            <a:pPr marL="0" indent="0" algn="ctr">
              <a:buNone/>
            </a:pPr>
            <a:r>
              <a:rPr lang="en-US" u="sng">
                <a:ea typeface="Calibri"/>
                <a:cs typeface="Calibri"/>
              </a:rPr>
              <a:t>DRAMA</a:t>
            </a:r>
            <a:r>
              <a:rPr lang="en-US">
                <a:ea typeface="Calibri"/>
                <a:cs typeface="Calibri"/>
              </a:rPr>
              <a:t> is about Inclusivity and a safe place to explore Identity.</a:t>
            </a:r>
            <a:r>
              <a:rPr lang="en-US" sz="2400">
                <a:ea typeface="Calibri"/>
                <a:cs typeface="Calibri"/>
              </a:rPr>
              <a:t> </a:t>
            </a:r>
            <a:endParaRPr lang="en-US">
              <a:ea typeface="Calibri"/>
              <a:cs typeface="Calibri"/>
            </a:endParaRPr>
          </a:p>
          <a:p>
            <a:pPr marL="0" indent="0">
              <a:buNone/>
            </a:pPr>
            <a:endParaRPr lang="en-US" sz="2400">
              <a:ea typeface="Calibri"/>
              <a:cs typeface="Calibri"/>
            </a:endParaRPr>
          </a:p>
          <a:p>
            <a:pPr marL="0" indent="0">
              <a:buNone/>
            </a:pPr>
            <a:r>
              <a:rPr lang="en-US" sz="2400">
                <a:ea typeface="Calibri"/>
                <a:cs typeface="Calibri"/>
              </a:rPr>
              <a:t>It fosters:</a:t>
            </a:r>
            <a:endParaRPr lang="en-US">
              <a:ea typeface="Calibri"/>
              <a:cs typeface="Calibri"/>
            </a:endParaRPr>
          </a:p>
          <a:p>
            <a:pPr indent="514350"/>
            <a:r>
              <a:rPr lang="en-US" sz="2400">
                <a:ea typeface="Calibri"/>
                <a:cs typeface="Calibri"/>
              </a:rPr>
              <a:t>Confidence</a:t>
            </a:r>
          </a:p>
          <a:p>
            <a:pPr indent="514350"/>
            <a:r>
              <a:rPr lang="en-US" sz="2400">
                <a:ea typeface="Calibri"/>
                <a:cs typeface="Calibri"/>
              </a:rPr>
              <a:t>Leadership skills</a:t>
            </a:r>
          </a:p>
          <a:p>
            <a:pPr indent="514350"/>
            <a:r>
              <a:rPr lang="en-US" sz="2400">
                <a:ea typeface="Calibri"/>
                <a:cs typeface="Calibri"/>
              </a:rPr>
              <a:t>Essential personal skills</a:t>
            </a:r>
          </a:p>
          <a:p>
            <a:pPr indent="514350"/>
            <a:r>
              <a:rPr lang="en-US" sz="2400">
                <a:ea typeface="Calibri"/>
                <a:cs typeface="Calibri"/>
              </a:rPr>
              <a:t>Communication skills</a:t>
            </a:r>
          </a:p>
          <a:p>
            <a:pPr indent="514350"/>
            <a:r>
              <a:rPr lang="en-US" sz="2400">
                <a:ea typeface="Calibri"/>
                <a:cs typeface="Calibri"/>
              </a:rPr>
              <a:t>Creativity</a:t>
            </a:r>
          </a:p>
          <a:p>
            <a:pPr indent="514350"/>
            <a:r>
              <a:rPr lang="en-US" sz="2400">
                <a:ea typeface="Calibri"/>
                <a:cs typeface="Calibri"/>
              </a:rPr>
              <a:t>Resilience &amp; Adaptability</a:t>
            </a:r>
          </a:p>
          <a:p>
            <a:pPr marL="0" indent="0">
              <a:buNone/>
            </a:pPr>
            <a:r>
              <a:rPr lang="en-US" sz="2400">
                <a:ea typeface="Calibri"/>
                <a:cs typeface="Calibri"/>
              </a:rPr>
              <a:t>Through working alongside others in fun and challenging ways.</a:t>
            </a:r>
            <a:endParaRPr lang="en-US">
              <a:ea typeface="Calibri" panose="020F0502020204030204"/>
              <a:cs typeface="Calibri" panose="020F0502020204030204"/>
            </a:endParaRPr>
          </a:p>
          <a:p>
            <a:endParaRPr lang="en-US" sz="2400">
              <a:ea typeface="Calibri"/>
              <a:cs typeface="Calibri"/>
            </a:endParaRPr>
          </a:p>
          <a:p>
            <a:pPr marL="0" indent="0">
              <a:buNone/>
            </a:pPr>
            <a:r>
              <a:rPr lang="en-US" sz="2400">
                <a:highlight>
                  <a:srgbClr val="FFFF00"/>
                </a:highlight>
                <a:ea typeface="Calibri"/>
                <a:cs typeface="Calibri"/>
              </a:rPr>
              <a:t>Plan for the future – CHOOSE DRAMA</a:t>
            </a:r>
          </a:p>
          <a:p>
            <a:endParaRPr lang="en-US">
              <a:ea typeface="Calibri"/>
              <a:cs typeface="Calibri"/>
            </a:endParaRPr>
          </a:p>
          <a:p>
            <a:pPr marL="0" indent="0">
              <a:buNone/>
            </a:pPr>
            <a:endParaRPr lang="en-US">
              <a:ea typeface="Calibri"/>
              <a:cs typeface="Calibri"/>
            </a:endParaRPr>
          </a:p>
        </p:txBody>
      </p:sp>
      <p:pic>
        <p:nvPicPr>
          <p:cNvPr id="6" name="Content Placeholder 4" descr="A close-up of a logo&#10;&#10;Description automatically generated">
            <a:extLst>
              <a:ext uri="{FF2B5EF4-FFF2-40B4-BE49-F238E27FC236}">
                <a16:creationId xmlns:a16="http://schemas.microsoft.com/office/drawing/2014/main" id="{9E311738-B2BC-0E9D-A9DA-8FC82BBD6FA6}"/>
              </a:ext>
            </a:extLst>
          </p:cNvPr>
          <p:cNvPicPr>
            <a:picLocks noChangeAspect="1"/>
          </p:cNvPicPr>
          <p:nvPr/>
        </p:nvPicPr>
        <p:blipFill>
          <a:blip r:embed="rId3"/>
          <a:stretch>
            <a:fillRect/>
          </a:stretch>
        </p:blipFill>
        <p:spPr>
          <a:xfrm>
            <a:off x="5697910" y="519346"/>
            <a:ext cx="5480237" cy="1002367"/>
          </a:xfrm>
          <a:prstGeom prst="rect">
            <a:avLst/>
          </a:prstGeom>
        </p:spPr>
      </p:pic>
      <p:pic>
        <p:nvPicPr>
          <p:cNvPr id="4" name="Online Media 3" title="Why Study Drama - Student Voice">
            <a:hlinkClick r:id="" action="ppaction://media"/>
            <a:extLst>
              <a:ext uri="{FF2B5EF4-FFF2-40B4-BE49-F238E27FC236}">
                <a16:creationId xmlns:a16="http://schemas.microsoft.com/office/drawing/2014/main" id="{86A4EDA5-BE1A-E6F6-8B78-C0B555C72E51}"/>
              </a:ext>
            </a:extLst>
          </p:cNvPr>
          <p:cNvPicPr>
            <a:picLocks noRot="1" noChangeAspect="1"/>
          </p:cNvPicPr>
          <p:nvPr>
            <a:videoFile r:link="rId1"/>
          </p:nvPr>
        </p:nvPicPr>
        <p:blipFill>
          <a:blip r:embed="rId4"/>
          <a:stretch>
            <a:fillRect/>
          </a:stretch>
        </p:blipFill>
        <p:spPr>
          <a:xfrm>
            <a:off x="4681384" y="1646904"/>
            <a:ext cx="7253748" cy="5149643"/>
          </a:xfrm>
          <a:prstGeom prst="rect">
            <a:avLst/>
          </a:prstGeom>
        </p:spPr>
      </p:pic>
    </p:spTree>
    <p:extLst>
      <p:ext uri="{BB962C8B-B14F-4D97-AF65-F5344CB8AC3E}">
        <p14:creationId xmlns:p14="http://schemas.microsoft.com/office/powerpoint/2010/main" val="3744617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400791A3-C829-91EE-E3D6-40451D0344D7}"/>
              </a:ext>
            </a:extLst>
          </p:cNvPr>
          <p:cNvGraphicFramePr>
            <a:graphicFrameLocks noGrp="1"/>
          </p:cNvGraphicFramePr>
          <p:nvPr>
            <p:ph idx="1"/>
            <p:extLst>
              <p:ext uri="{D42A27DB-BD31-4B8C-83A1-F6EECF244321}">
                <p14:modId xmlns:p14="http://schemas.microsoft.com/office/powerpoint/2010/main" val="1419099083"/>
              </p:ext>
            </p:extLst>
          </p:nvPr>
        </p:nvGraphicFramePr>
        <p:xfrm>
          <a:off x="838200" y="1825625"/>
          <a:ext cx="10515600" cy="310896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3372352638"/>
                    </a:ext>
                  </a:extLst>
                </a:gridCol>
                <a:gridCol w="2628900">
                  <a:extLst>
                    <a:ext uri="{9D8B030D-6E8A-4147-A177-3AD203B41FA5}">
                      <a16:colId xmlns:a16="http://schemas.microsoft.com/office/drawing/2014/main" val="3100223988"/>
                    </a:ext>
                  </a:extLst>
                </a:gridCol>
                <a:gridCol w="2628900">
                  <a:extLst>
                    <a:ext uri="{9D8B030D-6E8A-4147-A177-3AD203B41FA5}">
                      <a16:colId xmlns:a16="http://schemas.microsoft.com/office/drawing/2014/main" val="3043081610"/>
                    </a:ext>
                  </a:extLst>
                </a:gridCol>
                <a:gridCol w="2628900">
                  <a:extLst>
                    <a:ext uri="{9D8B030D-6E8A-4147-A177-3AD203B41FA5}">
                      <a16:colId xmlns:a16="http://schemas.microsoft.com/office/drawing/2014/main" val="2532603253"/>
                    </a:ext>
                  </a:extLst>
                </a:gridCol>
              </a:tblGrid>
              <a:tr h="370840">
                <a:tc>
                  <a:txBody>
                    <a:bodyPr/>
                    <a:lstStyle/>
                    <a:p>
                      <a:r>
                        <a:rPr lang="en-US">
                          <a:solidFill>
                            <a:schemeClr val="tx1"/>
                          </a:solidFill>
                        </a:rPr>
                        <a:t>Drama 1.1 (internal)</a:t>
                      </a:r>
                    </a:p>
                    <a:p>
                      <a:pPr lvl="0">
                        <a:buNone/>
                      </a:pPr>
                      <a:r>
                        <a:rPr lang="en-US">
                          <a:solidFill>
                            <a:schemeClr val="tx1"/>
                          </a:solidFill>
                        </a:rPr>
                        <a:t>Explore the function of Theatre Aotearoa</a:t>
                      </a:r>
                    </a:p>
                    <a:p>
                      <a:pPr lvl="0">
                        <a:buNone/>
                      </a:pPr>
                      <a:r>
                        <a:rPr lang="en-US" b="0">
                          <a:solidFill>
                            <a:schemeClr val="tx1"/>
                          </a:solidFill>
                        </a:rPr>
                        <a:t>This is a new focus on the journey of NZ theatre and its impact on society both nationally and globally. It explore a range of plays and focuses on Manaakitanga. </a:t>
                      </a:r>
                    </a:p>
                  </a:txBody>
                  <a:tcPr>
                    <a:solidFill>
                      <a:schemeClr val="bg2"/>
                    </a:solidFill>
                  </a:tcPr>
                </a:tc>
                <a:tc>
                  <a:txBody>
                    <a:bodyPr/>
                    <a:lstStyle/>
                    <a:p>
                      <a:r>
                        <a:rPr lang="en-US">
                          <a:solidFill>
                            <a:schemeClr val="tx1"/>
                          </a:solidFill>
                        </a:rPr>
                        <a:t>Drama 1.2 (internal)</a:t>
                      </a:r>
                    </a:p>
                    <a:p>
                      <a:pPr lvl="0">
                        <a:buNone/>
                      </a:pPr>
                      <a:r>
                        <a:rPr lang="en-US">
                          <a:solidFill>
                            <a:schemeClr val="tx1"/>
                          </a:solidFill>
                        </a:rPr>
                        <a:t>Participate in creative strategies to create a drama</a:t>
                      </a:r>
                    </a:p>
                    <a:p>
                      <a:pPr lvl="0">
                        <a:buNone/>
                      </a:pPr>
                      <a:r>
                        <a:rPr lang="en-US" b="0">
                          <a:solidFill>
                            <a:schemeClr val="tx1"/>
                          </a:solidFill>
                        </a:rPr>
                        <a:t>This is similar to the devising assessment and is focused on Whanaungatanga. </a:t>
                      </a:r>
                    </a:p>
                  </a:txBody>
                  <a:tcPr>
                    <a:solidFill>
                      <a:schemeClr val="bg2"/>
                    </a:solidFill>
                  </a:tcPr>
                </a:tc>
                <a:tc>
                  <a:txBody>
                    <a:bodyPr/>
                    <a:lstStyle/>
                    <a:p>
                      <a:r>
                        <a:rPr lang="en-US">
                          <a:solidFill>
                            <a:schemeClr val="tx1"/>
                          </a:solidFill>
                        </a:rPr>
                        <a:t>Drama 1.3 (external)</a:t>
                      </a:r>
                    </a:p>
                    <a:p>
                      <a:pPr lvl="0">
                        <a:buNone/>
                      </a:pPr>
                      <a:r>
                        <a:rPr lang="en-US">
                          <a:solidFill>
                            <a:schemeClr val="tx1"/>
                          </a:solidFill>
                        </a:rPr>
                        <a:t>Perform a scripted role for an audience using drama techniques</a:t>
                      </a:r>
                    </a:p>
                    <a:p>
                      <a:pPr lvl="0">
                        <a:buNone/>
                      </a:pPr>
                      <a:r>
                        <a:rPr lang="en-US" b="0">
                          <a:solidFill>
                            <a:schemeClr val="tx1"/>
                          </a:solidFill>
                        </a:rPr>
                        <a:t>This is similar to the techniques assessment of the past. It focuses on making connections to the audience through Ihi, Wehi, and Wana. It can be a portfolio of evidence.  </a:t>
                      </a:r>
                      <a:endParaRPr lang="en-US">
                        <a:solidFill>
                          <a:schemeClr val="tx1"/>
                        </a:solidFill>
                      </a:endParaRPr>
                    </a:p>
                  </a:txBody>
                  <a:tcPr>
                    <a:solidFill>
                      <a:schemeClr val="bg2"/>
                    </a:solidFill>
                  </a:tcPr>
                </a:tc>
                <a:tc>
                  <a:txBody>
                    <a:bodyPr/>
                    <a:lstStyle/>
                    <a:p>
                      <a:r>
                        <a:rPr lang="en-US">
                          <a:solidFill>
                            <a:schemeClr val="tx1"/>
                          </a:solidFill>
                        </a:rPr>
                        <a:t>Drama 1.4 (external)</a:t>
                      </a:r>
                    </a:p>
                    <a:p>
                      <a:pPr lvl="0">
                        <a:buNone/>
                      </a:pPr>
                      <a:r>
                        <a:rPr lang="en-US">
                          <a:solidFill>
                            <a:schemeClr val="tx1"/>
                          </a:solidFill>
                        </a:rPr>
                        <a:t>Respond to drama performance</a:t>
                      </a:r>
                    </a:p>
                    <a:p>
                      <a:pPr lvl="0">
                        <a:buNone/>
                      </a:pPr>
                      <a:r>
                        <a:rPr lang="en-US" b="0">
                          <a:solidFill>
                            <a:schemeClr val="tx1"/>
                          </a:solidFill>
                        </a:rPr>
                        <a:t>This is similar to the live performance assessment however as an external students can submit a portfolio of evidence from over the year, to meet the criteria</a:t>
                      </a:r>
                    </a:p>
                  </a:txBody>
                  <a:tcPr>
                    <a:solidFill>
                      <a:schemeClr val="bg2"/>
                    </a:solidFill>
                  </a:tcPr>
                </a:tc>
                <a:extLst>
                  <a:ext uri="{0D108BD9-81ED-4DB2-BD59-A6C34878D82A}">
                    <a16:rowId xmlns:a16="http://schemas.microsoft.com/office/drawing/2014/main" val="1585074062"/>
                  </a:ext>
                </a:extLst>
              </a:tr>
            </a:tbl>
          </a:graphicData>
        </a:graphic>
      </p:graphicFrame>
      <p:sp>
        <p:nvSpPr>
          <p:cNvPr id="5" name="Title 1">
            <a:extLst>
              <a:ext uri="{FF2B5EF4-FFF2-40B4-BE49-F238E27FC236}">
                <a16:creationId xmlns:a16="http://schemas.microsoft.com/office/drawing/2014/main" id="{957BE1E0-B1CF-7D6D-FD24-7BB04E156EFF}"/>
              </a:ext>
            </a:extLst>
          </p:cNvPr>
          <p:cNvSpPr>
            <a:spLocks noGrp="1"/>
          </p:cNvSpPr>
          <p:nvPr>
            <p:ph type="title"/>
          </p:nvPr>
        </p:nvSpPr>
        <p:spPr>
          <a:xfrm>
            <a:off x="838200" y="365125"/>
            <a:ext cx="10515600" cy="1325563"/>
          </a:xfrm>
          <a:solidFill>
            <a:schemeClr val="accent6">
              <a:lumMod val="60000"/>
              <a:lumOff val="40000"/>
            </a:schemeClr>
          </a:solidFill>
        </p:spPr>
        <p:txBody>
          <a:bodyPr/>
          <a:lstStyle/>
          <a:p>
            <a:r>
              <a:rPr lang="en-US"/>
              <a:t>The Arts - Drama</a:t>
            </a:r>
          </a:p>
        </p:txBody>
      </p:sp>
      <p:pic>
        <p:nvPicPr>
          <p:cNvPr id="7" name="Content Placeholder 4" descr="A close-up of a logo&#10;&#10;Description automatically generated">
            <a:extLst>
              <a:ext uri="{FF2B5EF4-FFF2-40B4-BE49-F238E27FC236}">
                <a16:creationId xmlns:a16="http://schemas.microsoft.com/office/drawing/2014/main" id="{4BB36360-1368-A166-AE70-4640FEB41E1D}"/>
              </a:ext>
            </a:extLst>
          </p:cNvPr>
          <p:cNvPicPr>
            <a:picLocks noChangeAspect="1"/>
          </p:cNvPicPr>
          <p:nvPr/>
        </p:nvPicPr>
        <p:blipFill>
          <a:blip r:embed="rId2"/>
          <a:stretch>
            <a:fillRect/>
          </a:stretch>
        </p:blipFill>
        <p:spPr>
          <a:xfrm>
            <a:off x="5697910" y="519346"/>
            <a:ext cx="5480237" cy="1002367"/>
          </a:xfrm>
          <a:prstGeom prst="rect">
            <a:avLst/>
          </a:prstGeom>
        </p:spPr>
      </p:pic>
      <p:sp>
        <p:nvSpPr>
          <p:cNvPr id="10" name="TextBox 9">
            <a:extLst>
              <a:ext uri="{FF2B5EF4-FFF2-40B4-BE49-F238E27FC236}">
                <a16:creationId xmlns:a16="http://schemas.microsoft.com/office/drawing/2014/main" id="{658073DA-DCC7-3DEC-FA46-7E1A58DC923E}"/>
              </a:ext>
            </a:extLst>
          </p:cNvPr>
          <p:cNvSpPr txBox="1"/>
          <p:nvPr/>
        </p:nvSpPr>
        <p:spPr>
          <a:xfrm>
            <a:off x="121112" y="5018363"/>
            <a:ext cx="11944297" cy="1754326"/>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Gotham SSm A"/>
                <a:ea typeface="Gotham SSm A"/>
                <a:cs typeface="Gotham SSm A"/>
              </a:rPr>
              <a:t>BIG IDEAS &amp; SIGNIFICANT LEARNING</a:t>
            </a:r>
            <a:endParaRPr lang="en-US">
              <a:latin typeface="Calibri" panose="020F0502020204030204"/>
              <a:ea typeface="Gotham SSm A"/>
              <a:cs typeface="Calibri" panose="020F0502020204030204"/>
            </a:endParaRPr>
          </a:p>
          <a:p>
            <a:pPr algn="ctr"/>
            <a:r>
              <a:rPr lang="en-US">
                <a:latin typeface="Gotham SSm A"/>
                <a:ea typeface="Gotham SSm A"/>
                <a:cs typeface="Gotham SSm A"/>
              </a:rPr>
              <a:t>Drama explores who we are, where we have come from, and where we could go.</a:t>
            </a:r>
            <a:endParaRPr lang="en-US">
              <a:cs typeface="Calibri"/>
            </a:endParaRPr>
          </a:p>
          <a:p>
            <a:pPr algn="ctr"/>
            <a:r>
              <a:rPr lang="en-US">
                <a:latin typeface="Gotham SSm A"/>
                <a:ea typeface="Gotham SSm A"/>
                <a:cs typeface="Gotham SSm A"/>
              </a:rPr>
              <a:t>Drama draws on the richness of diverse cultures to create new dramatic works.</a:t>
            </a:r>
          </a:p>
          <a:p>
            <a:pPr algn="ctr"/>
            <a:r>
              <a:rPr lang="en-US">
                <a:latin typeface="Gotham SSm A"/>
                <a:ea typeface="Gotham SSm A"/>
                <a:cs typeface="Gotham SSm A"/>
              </a:rPr>
              <a:t>In drama, learners can make connections between the real world and imagined worlds. Creating characters and situations grows learners’ ability to comment on, challenge, and ultimately transform society. They can use online platforms to explore their ideas and access worldwide audiences.</a:t>
            </a:r>
            <a:endParaRPr lang="en-US">
              <a:cs typeface="Calibri" panose="020F0502020204030204"/>
            </a:endParaRPr>
          </a:p>
        </p:txBody>
      </p:sp>
    </p:spTree>
    <p:extLst>
      <p:ext uri="{BB962C8B-B14F-4D97-AF65-F5344CB8AC3E}">
        <p14:creationId xmlns:p14="http://schemas.microsoft.com/office/powerpoint/2010/main" val="1887558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A4453C-C72A-C7F0-E28D-32F6EEDA5707}"/>
              </a:ext>
            </a:extLst>
          </p:cNvPr>
          <p:cNvSpPr>
            <a:spLocks noGrp="1"/>
          </p:cNvSpPr>
          <p:nvPr>
            <p:ph idx="1"/>
          </p:nvPr>
        </p:nvSpPr>
        <p:spPr>
          <a:xfrm>
            <a:off x="838200" y="1165984"/>
            <a:ext cx="10526973" cy="5369768"/>
          </a:xfrm>
        </p:spPr>
        <p:txBody>
          <a:bodyPr vert="horz" lIns="91440" tIns="45720" rIns="91440" bIns="45720" rtlCol="0" anchor="t">
            <a:normAutofit lnSpcReduction="10000"/>
          </a:bodyPr>
          <a:lstStyle/>
          <a:p>
            <a:pPr marL="285750" indent="-285750"/>
            <a:r>
              <a:rPr lang="en-US" sz="1400" b="1">
                <a:solidFill>
                  <a:srgbClr val="343433"/>
                </a:solidFill>
                <a:latin typeface="Comic Sans MS"/>
                <a:ea typeface="Verdana"/>
              </a:rPr>
              <a:t>Whakapapa - Visual Arts descends from, embodies, and creates forms of cultural expression</a:t>
            </a:r>
            <a:endParaRPr lang="en-US" sz="1400">
              <a:latin typeface="Comic Sans MS"/>
              <a:ea typeface="Verdana"/>
              <a:cs typeface="Calibri"/>
            </a:endParaRPr>
          </a:p>
          <a:p>
            <a:r>
              <a:rPr lang="en-US" sz="1400" b="1">
                <a:solidFill>
                  <a:srgbClr val="343433"/>
                </a:solidFill>
                <a:latin typeface="Comic Sans MS"/>
                <a:ea typeface="Verdana"/>
              </a:rPr>
              <a:t>Curiosity, risk taking, and critical thinking are integral to creativity in Visual Arts</a:t>
            </a:r>
            <a:endParaRPr lang="en-US" sz="1400">
              <a:latin typeface="Comic Sans MS"/>
              <a:ea typeface="Verdana"/>
              <a:cs typeface="Calibri"/>
            </a:endParaRPr>
          </a:p>
          <a:p>
            <a:r>
              <a:rPr lang="en-US" sz="1400" b="1">
                <a:solidFill>
                  <a:srgbClr val="343433"/>
                </a:solidFill>
                <a:latin typeface="Comic Sans MS"/>
                <a:ea typeface="Verdana"/>
              </a:rPr>
              <a:t>Visual artmaking conventions enable artists to create cohesive and fluent artistic forms</a:t>
            </a:r>
            <a:endParaRPr lang="en-US" sz="1400">
              <a:latin typeface="Comic Sans MS"/>
              <a:ea typeface="Verdana"/>
              <a:cs typeface="Calibri"/>
            </a:endParaRPr>
          </a:p>
          <a:p>
            <a:r>
              <a:rPr lang="en-US" sz="1400" b="1">
                <a:solidFill>
                  <a:srgbClr val="343433"/>
                </a:solidFill>
                <a:latin typeface="Comic Sans MS"/>
                <a:ea typeface="Verdana"/>
              </a:rPr>
              <a:t>Visual Arts communicates </a:t>
            </a:r>
            <a:r>
              <a:rPr lang="en-US" sz="1400" b="1" err="1">
                <a:solidFill>
                  <a:srgbClr val="343433"/>
                </a:solidFill>
                <a:latin typeface="Comic Sans MS"/>
                <a:ea typeface="Verdana"/>
              </a:rPr>
              <a:t>ahurea</a:t>
            </a:r>
            <a:r>
              <a:rPr lang="en-US" sz="1400" b="1">
                <a:solidFill>
                  <a:srgbClr val="343433"/>
                </a:solidFill>
                <a:latin typeface="Comic Sans MS"/>
                <a:ea typeface="Verdana"/>
              </a:rPr>
              <a:t> </a:t>
            </a:r>
            <a:r>
              <a:rPr lang="en-US" sz="1400" b="1" err="1">
                <a:solidFill>
                  <a:srgbClr val="343433"/>
                </a:solidFill>
                <a:latin typeface="Comic Sans MS"/>
                <a:ea typeface="Verdana"/>
              </a:rPr>
              <a:t>tuakiri</a:t>
            </a:r>
            <a:r>
              <a:rPr lang="en-US" sz="1400" b="1">
                <a:solidFill>
                  <a:srgbClr val="343433"/>
                </a:solidFill>
                <a:latin typeface="Comic Sans MS"/>
                <a:ea typeface="Verdana"/>
              </a:rPr>
              <a:t> and evokes responses</a:t>
            </a:r>
            <a:endParaRPr lang="en-US" sz="1400" b="1">
              <a:solidFill>
                <a:srgbClr val="343433"/>
              </a:solidFill>
              <a:latin typeface="Comic Sans MS"/>
              <a:ea typeface="Verdana"/>
              <a:cs typeface="Calibri"/>
            </a:endParaRPr>
          </a:p>
          <a:p>
            <a:r>
              <a:rPr lang="en-US" sz="1400" b="1">
                <a:solidFill>
                  <a:srgbClr val="343433"/>
                </a:solidFill>
                <a:latin typeface="Comic Sans MS"/>
                <a:ea typeface="Verdana"/>
              </a:rPr>
              <a:t>Whanaungatanga in Visual Arts builds sustainable communities</a:t>
            </a:r>
            <a:endParaRPr lang="en-US" sz="1400" b="1">
              <a:solidFill>
                <a:srgbClr val="343433"/>
              </a:solidFill>
              <a:latin typeface="Comic Sans MS"/>
              <a:ea typeface="Verdana"/>
              <a:cs typeface="Calibri"/>
            </a:endParaRPr>
          </a:p>
          <a:p>
            <a:r>
              <a:rPr lang="en-US" sz="1400" b="1">
                <a:solidFill>
                  <a:srgbClr val="343433"/>
                </a:solidFill>
                <a:latin typeface="Comic Sans MS"/>
                <a:ea typeface="Verdana"/>
              </a:rPr>
              <a:t>Taonga Tuku Iho - Visual Arts is a medium to explore, discover, express and value </a:t>
            </a:r>
            <a:r>
              <a:rPr lang="en-US" sz="1400" b="1" err="1">
                <a:solidFill>
                  <a:srgbClr val="343433"/>
                </a:solidFill>
                <a:latin typeface="Comic Sans MS"/>
                <a:ea typeface="Verdana"/>
              </a:rPr>
              <a:t>te</a:t>
            </a:r>
            <a:r>
              <a:rPr lang="en-US" sz="1400" b="1">
                <a:solidFill>
                  <a:srgbClr val="343433"/>
                </a:solidFill>
                <a:latin typeface="Comic Sans MS"/>
                <a:ea typeface="Verdana"/>
              </a:rPr>
              <a:t> </a:t>
            </a:r>
            <a:r>
              <a:rPr lang="en-US" sz="1400" b="1" err="1">
                <a:solidFill>
                  <a:srgbClr val="343433"/>
                </a:solidFill>
                <a:latin typeface="Comic Sans MS"/>
                <a:ea typeface="Verdana"/>
              </a:rPr>
              <a:t>ao</a:t>
            </a:r>
            <a:r>
              <a:rPr lang="en-US" sz="1400" b="1">
                <a:solidFill>
                  <a:srgbClr val="343433"/>
                </a:solidFill>
                <a:latin typeface="Comic Sans MS"/>
                <a:ea typeface="Verdana"/>
              </a:rPr>
              <a:t> Māori</a:t>
            </a:r>
            <a:endParaRPr lang="en-US" sz="1400" b="1">
              <a:solidFill>
                <a:srgbClr val="343433"/>
              </a:solidFill>
              <a:latin typeface="Comic Sans MS"/>
              <a:ea typeface="Verdana"/>
              <a:cs typeface="Calibri"/>
            </a:endParaRPr>
          </a:p>
          <a:p>
            <a:endParaRPr lang="en-US" sz="1400" b="1">
              <a:solidFill>
                <a:srgbClr val="343433"/>
              </a:solidFill>
              <a:cs typeface="Calibri"/>
            </a:endParaRPr>
          </a:p>
          <a:p>
            <a:pPr marL="0" indent="0">
              <a:buNone/>
            </a:pPr>
            <a:r>
              <a:rPr lang="en-US" sz="1200">
                <a:solidFill>
                  <a:srgbClr val="000000"/>
                </a:solidFill>
                <a:cs typeface="Calibri"/>
              </a:rPr>
              <a:t>• use established conventions to learn about techniques, technologies, and processes in order to create effects and communicate ideas</a:t>
            </a:r>
          </a:p>
          <a:p>
            <a:pPr marL="0" indent="0">
              <a:buNone/>
            </a:pPr>
            <a:r>
              <a:rPr lang="en-US" sz="1200">
                <a:solidFill>
                  <a:srgbClr val="000000"/>
                </a:solidFill>
                <a:cs typeface="Calibri"/>
              </a:rPr>
              <a:t>• engage in learning that connects own and others artwork to </a:t>
            </a:r>
            <a:r>
              <a:rPr lang="en-US" sz="1200" err="1">
                <a:solidFill>
                  <a:srgbClr val="000000"/>
                </a:solidFill>
                <a:cs typeface="Calibri"/>
              </a:rPr>
              <a:t>te</a:t>
            </a:r>
            <a:r>
              <a:rPr lang="en-US" sz="1200">
                <a:solidFill>
                  <a:srgbClr val="000000"/>
                </a:solidFill>
                <a:cs typeface="Calibri"/>
              </a:rPr>
              <a:t> </a:t>
            </a:r>
            <a:r>
              <a:rPr lang="en-US" sz="1200" err="1">
                <a:solidFill>
                  <a:srgbClr val="000000"/>
                </a:solidFill>
                <a:cs typeface="Calibri"/>
              </a:rPr>
              <a:t>ao</a:t>
            </a:r>
            <a:r>
              <a:rPr lang="en-US" sz="1200">
                <a:solidFill>
                  <a:srgbClr val="000000"/>
                </a:solidFill>
                <a:cs typeface="Calibri"/>
              </a:rPr>
              <a:t> Māori, and other cultures, in local, historical, contemporary, and authentic contexts</a:t>
            </a:r>
          </a:p>
          <a:p>
            <a:pPr marL="0" indent="0">
              <a:buNone/>
            </a:pPr>
            <a:r>
              <a:rPr lang="en-US" sz="1200">
                <a:solidFill>
                  <a:srgbClr val="000000"/>
                </a:solidFill>
                <a:cs typeface="Calibri"/>
              </a:rPr>
              <a:t>• understand, use, and value both </a:t>
            </a:r>
            <a:r>
              <a:rPr lang="en-US" sz="1200" err="1">
                <a:solidFill>
                  <a:srgbClr val="000000"/>
                </a:solidFill>
                <a:cs typeface="Calibri"/>
              </a:rPr>
              <a:t>mātauranga</a:t>
            </a:r>
            <a:r>
              <a:rPr lang="en-US" sz="1200">
                <a:solidFill>
                  <a:srgbClr val="000000"/>
                </a:solidFill>
                <a:cs typeface="Calibri"/>
              </a:rPr>
              <a:t> Māori and </a:t>
            </a:r>
            <a:r>
              <a:rPr lang="en-US" sz="1200" err="1">
                <a:solidFill>
                  <a:srgbClr val="000000"/>
                </a:solidFill>
                <a:cs typeface="Calibri"/>
              </a:rPr>
              <a:t>te</a:t>
            </a:r>
            <a:r>
              <a:rPr lang="en-US" sz="1200">
                <a:solidFill>
                  <a:srgbClr val="000000"/>
                </a:solidFill>
                <a:cs typeface="Calibri"/>
              </a:rPr>
              <a:t> </a:t>
            </a:r>
            <a:r>
              <a:rPr lang="en-US" sz="1200" err="1">
                <a:solidFill>
                  <a:srgbClr val="000000"/>
                </a:solidFill>
                <a:cs typeface="Calibri"/>
              </a:rPr>
              <a:t>ao</a:t>
            </a:r>
            <a:r>
              <a:rPr lang="en-US" sz="1200">
                <a:solidFill>
                  <a:srgbClr val="000000"/>
                </a:solidFill>
                <a:cs typeface="Calibri"/>
              </a:rPr>
              <a:t> Māori in making art that reflects on and responds to Aotearoa New Zealand's unique history</a:t>
            </a:r>
          </a:p>
          <a:p>
            <a:pPr marL="0" indent="0">
              <a:buNone/>
            </a:pPr>
            <a:r>
              <a:rPr lang="en-US" sz="1200">
                <a:solidFill>
                  <a:srgbClr val="000000"/>
                </a:solidFill>
                <a:cs typeface="Calibri"/>
              </a:rPr>
              <a:t>• use </a:t>
            </a:r>
            <a:r>
              <a:rPr lang="en-US" sz="1200" err="1">
                <a:solidFill>
                  <a:srgbClr val="000000"/>
                </a:solidFill>
                <a:cs typeface="Calibri"/>
              </a:rPr>
              <a:t>mātauranga</a:t>
            </a:r>
            <a:r>
              <a:rPr lang="en-US" sz="1200">
                <a:solidFill>
                  <a:srgbClr val="000000"/>
                </a:solidFill>
                <a:cs typeface="Calibri"/>
              </a:rPr>
              <a:t> Māori contexts as expressed in Toi </a:t>
            </a:r>
            <a:r>
              <a:rPr lang="en-US" sz="1200" err="1">
                <a:solidFill>
                  <a:srgbClr val="000000"/>
                </a:solidFill>
                <a:cs typeface="Calibri"/>
              </a:rPr>
              <a:t>Tūturu</a:t>
            </a:r>
            <a:r>
              <a:rPr lang="en-US" sz="1200">
                <a:solidFill>
                  <a:srgbClr val="000000"/>
                </a:solidFill>
                <a:cs typeface="Calibri"/>
              </a:rPr>
              <a:t>, and/or Toi </a:t>
            </a:r>
            <a:r>
              <a:rPr lang="en-US" sz="1200" err="1">
                <a:solidFill>
                  <a:srgbClr val="000000"/>
                </a:solidFill>
                <a:cs typeface="Calibri"/>
              </a:rPr>
              <a:t>Whakawhiti</a:t>
            </a:r>
            <a:r>
              <a:rPr lang="en-US" sz="1200">
                <a:solidFill>
                  <a:srgbClr val="000000"/>
                </a:solidFill>
                <a:cs typeface="Calibri"/>
              </a:rPr>
              <a:t>, and/or Toi </a:t>
            </a:r>
            <a:r>
              <a:rPr lang="en-US" sz="1200" err="1">
                <a:solidFill>
                  <a:srgbClr val="000000"/>
                </a:solidFill>
                <a:cs typeface="Calibri"/>
              </a:rPr>
              <a:t>Rerekē</a:t>
            </a:r>
            <a:r>
              <a:rPr lang="en-US" sz="1200">
                <a:solidFill>
                  <a:srgbClr val="000000"/>
                </a:solidFill>
                <a:cs typeface="Calibri"/>
              </a:rPr>
              <a:t> to explore aesthetics and symbolism</a:t>
            </a:r>
          </a:p>
          <a:p>
            <a:pPr marL="0" indent="0">
              <a:buNone/>
            </a:pPr>
            <a:r>
              <a:rPr lang="en-US" sz="1200">
                <a:solidFill>
                  <a:srgbClr val="000000"/>
                </a:solidFill>
                <a:cs typeface="Calibri"/>
              </a:rPr>
              <a:t>• demonstrate understanding of the role and value of taonga within a </a:t>
            </a:r>
            <a:r>
              <a:rPr lang="en-US" sz="1200" err="1">
                <a:solidFill>
                  <a:srgbClr val="000000"/>
                </a:solidFill>
                <a:cs typeface="Calibri"/>
              </a:rPr>
              <a:t>mātauranga</a:t>
            </a:r>
            <a:r>
              <a:rPr lang="en-US" sz="1200">
                <a:solidFill>
                  <a:srgbClr val="000000"/>
                </a:solidFill>
                <a:cs typeface="Calibri"/>
              </a:rPr>
              <a:t> Māori context through research, authentic experience, and art making</a:t>
            </a:r>
          </a:p>
          <a:p>
            <a:pPr marL="0" indent="0">
              <a:buNone/>
            </a:pPr>
            <a:r>
              <a:rPr lang="en-US" sz="1200">
                <a:solidFill>
                  <a:srgbClr val="000000"/>
                </a:solidFill>
                <a:cs typeface="Calibri"/>
              </a:rPr>
              <a:t>• understand Visual Arts within Aotearoa New Zealand as part of a wider context of Pacific artmaking histories and practices, rooted within diverse knowledges, cultures and contexts of Pacific peoples</a:t>
            </a:r>
          </a:p>
          <a:p>
            <a:pPr marL="0" indent="0">
              <a:buNone/>
            </a:pPr>
            <a:r>
              <a:rPr lang="en-US" sz="1200">
                <a:solidFill>
                  <a:srgbClr val="000000"/>
                </a:solidFill>
                <a:cs typeface="Calibri"/>
              </a:rPr>
              <a:t>• demonstrate an understanding of intergenerational connections that can exist between people, places, and objects</a:t>
            </a:r>
          </a:p>
          <a:p>
            <a:pPr marL="0" indent="0">
              <a:buNone/>
            </a:pPr>
            <a:r>
              <a:rPr lang="en-US" sz="1200">
                <a:solidFill>
                  <a:srgbClr val="000000"/>
                </a:solidFill>
                <a:cs typeface="Calibri"/>
              </a:rPr>
              <a:t>• use creative thinking processes and demonstrate understanding of creative intent through purposeful art making and exploration</a:t>
            </a:r>
          </a:p>
          <a:p>
            <a:pPr marL="0" indent="0">
              <a:buNone/>
            </a:pPr>
            <a:r>
              <a:rPr lang="en-US" sz="1200">
                <a:solidFill>
                  <a:srgbClr val="000000"/>
                </a:solidFill>
                <a:cs typeface="Calibri"/>
              </a:rPr>
              <a:t>• value the process, embracing both expected and unexpected outcomes</a:t>
            </a:r>
          </a:p>
          <a:p>
            <a:pPr marL="0" indent="0">
              <a:buNone/>
            </a:pPr>
            <a:r>
              <a:rPr lang="en-US" sz="1200">
                <a:solidFill>
                  <a:srgbClr val="000000"/>
                </a:solidFill>
                <a:cs typeface="Calibri"/>
              </a:rPr>
              <a:t>• celebrate diversity, create understanding, and foster well-being through active participation in the arts</a:t>
            </a:r>
          </a:p>
          <a:p>
            <a:pPr marL="0" indent="0">
              <a:buNone/>
            </a:pPr>
            <a:r>
              <a:rPr lang="en-US" sz="1200">
                <a:solidFill>
                  <a:srgbClr val="000000"/>
                </a:solidFill>
                <a:cs typeface="Calibri"/>
              </a:rPr>
              <a:t>• apply understanding of </a:t>
            </a:r>
            <a:r>
              <a:rPr lang="en-US" sz="1200" err="1">
                <a:solidFill>
                  <a:srgbClr val="000000"/>
                </a:solidFill>
                <a:cs typeface="Calibri"/>
              </a:rPr>
              <a:t>ahurea</a:t>
            </a:r>
            <a:r>
              <a:rPr lang="en-US" sz="1200">
                <a:solidFill>
                  <a:srgbClr val="000000"/>
                </a:solidFill>
                <a:cs typeface="Calibri"/>
              </a:rPr>
              <a:t> </a:t>
            </a:r>
            <a:r>
              <a:rPr lang="en-US" sz="1200" err="1">
                <a:solidFill>
                  <a:srgbClr val="000000"/>
                </a:solidFill>
                <a:cs typeface="Calibri"/>
              </a:rPr>
              <a:t>tuakiri</a:t>
            </a:r>
            <a:r>
              <a:rPr lang="en-US" sz="1200">
                <a:solidFill>
                  <a:srgbClr val="000000"/>
                </a:solidFill>
                <a:cs typeface="Calibri"/>
              </a:rPr>
              <a:t>, ethnicity, ideas, feelings, beliefs, political viewpoints, and personal perspectives, and create artwork as a representation, response or means of self-expression.</a:t>
            </a:r>
            <a:endParaRPr lang="en-US" sz="1200">
              <a:cs typeface="Calibri" panose="020F0502020204030204"/>
            </a:endParaRPr>
          </a:p>
          <a:p>
            <a:endParaRPr lang="en-US" b="1">
              <a:solidFill>
                <a:srgbClr val="343433"/>
              </a:solidFill>
              <a:cs typeface="Calibri"/>
            </a:endParaRPr>
          </a:p>
          <a:p>
            <a:endParaRPr lang="en-US" b="1">
              <a:solidFill>
                <a:srgbClr val="343433"/>
              </a:solidFill>
              <a:cs typeface="Calibri"/>
            </a:endParaRPr>
          </a:p>
          <a:p>
            <a:endParaRPr lang="en-US">
              <a:cs typeface="Calibri"/>
            </a:endParaRPr>
          </a:p>
          <a:p>
            <a:pPr marL="0" indent="0">
              <a:buNone/>
            </a:pPr>
            <a:endParaRPr lang="en-US">
              <a:cs typeface="Calibri"/>
            </a:endParaRPr>
          </a:p>
        </p:txBody>
      </p:sp>
      <p:sp>
        <p:nvSpPr>
          <p:cNvPr id="5" name="Title 1">
            <a:extLst>
              <a:ext uri="{FF2B5EF4-FFF2-40B4-BE49-F238E27FC236}">
                <a16:creationId xmlns:a16="http://schemas.microsoft.com/office/drawing/2014/main" id="{1FFC132D-08CA-C1A1-E3FA-37EBDF54EE63}"/>
              </a:ext>
            </a:extLst>
          </p:cNvPr>
          <p:cNvSpPr txBox="1">
            <a:spLocks/>
          </p:cNvSpPr>
          <p:nvPr/>
        </p:nvSpPr>
        <p:spPr>
          <a:xfrm>
            <a:off x="835453" y="166031"/>
            <a:ext cx="10515600" cy="688668"/>
          </a:xfrm>
          <a:prstGeom prst="rect">
            <a:avLst/>
          </a:prstGeom>
          <a:solidFill>
            <a:schemeClr val="accent6">
              <a:lumMod val="60000"/>
              <a:lumOff val="40000"/>
            </a:scheme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Visual Art  -</a:t>
            </a:r>
            <a:r>
              <a:rPr lang="en-US">
                <a:latin typeface="Calibri Light"/>
                <a:cs typeface="Calibri Light"/>
              </a:rPr>
              <a:t>  </a:t>
            </a:r>
            <a:r>
              <a:rPr lang="en-US" sz="2800">
                <a:latin typeface="Calibri"/>
                <a:cs typeface="Calibri"/>
              </a:rPr>
              <a:t>Big Ideas and Significant Learning</a:t>
            </a:r>
            <a:endParaRPr lang="en-US"/>
          </a:p>
        </p:txBody>
      </p:sp>
    </p:spTree>
    <p:extLst>
      <p:ext uri="{BB962C8B-B14F-4D97-AF65-F5344CB8AC3E}">
        <p14:creationId xmlns:p14="http://schemas.microsoft.com/office/powerpoint/2010/main" val="864909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C1A49-5E9C-B6BC-5E6D-008494BF2870}"/>
              </a:ext>
            </a:extLst>
          </p:cNvPr>
          <p:cNvSpPr>
            <a:spLocks noGrp="1"/>
          </p:cNvSpPr>
          <p:nvPr>
            <p:ph type="title"/>
          </p:nvPr>
        </p:nvSpPr>
        <p:spPr>
          <a:xfrm>
            <a:off x="852084" y="512976"/>
            <a:ext cx="10549719" cy="1590837"/>
          </a:xfrm>
          <a:solidFill>
            <a:schemeClr val="accent6">
              <a:lumMod val="60000"/>
              <a:lumOff val="40000"/>
            </a:schemeClr>
          </a:solidFill>
        </p:spPr>
        <p:txBody>
          <a:bodyPr vert="horz" lIns="91440" tIns="45720" rIns="91440" bIns="45720" rtlCol="0" anchor="t">
            <a:normAutofit/>
          </a:bodyPr>
          <a:lstStyle/>
          <a:p>
            <a:r>
              <a:rPr lang="en-US" sz="1800" b="1">
                <a:latin typeface="Calibri"/>
                <a:cs typeface="Calibri"/>
              </a:rPr>
              <a:t>Visual Art  -  </a:t>
            </a:r>
            <a:r>
              <a:rPr lang="en-US" sz="1800" b="1">
                <a:latin typeface="Calibri"/>
                <a:cs typeface="Calibri Light"/>
              </a:rPr>
              <a:t>Level 1 Course Overview</a:t>
            </a:r>
            <a:br>
              <a:rPr lang="en-US" sz="1800" b="1">
                <a:latin typeface="Calibri"/>
                <a:cs typeface="Calibri Light"/>
              </a:rPr>
            </a:br>
            <a:r>
              <a:rPr lang="en-US" sz="1400">
                <a:latin typeface="Calibri"/>
                <a:cs typeface="Calibri Light"/>
              </a:rPr>
              <a:t>Local histories and </a:t>
            </a:r>
            <a:r>
              <a:rPr lang="en-US" sz="1400" err="1">
                <a:latin typeface="Calibri"/>
                <a:cs typeface="Calibri"/>
              </a:rPr>
              <a:t>pūrākau</a:t>
            </a:r>
            <a:r>
              <a:rPr lang="en-US" sz="1400">
                <a:latin typeface="Calibri"/>
                <a:cs typeface="Calibri"/>
              </a:rPr>
              <a:t>. </a:t>
            </a:r>
            <a:br>
              <a:rPr lang="en-US" sz="1400">
                <a:latin typeface="Calibri"/>
                <a:cs typeface="Calibri Light"/>
              </a:rPr>
            </a:br>
            <a:r>
              <a:rPr lang="en-US" sz="1400">
                <a:latin typeface="Calibri"/>
                <a:cs typeface="Calibri Light"/>
              </a:rPr>
              <a:t>Greymouth landscape and river, surrounding areas, our school, forests, pounamu, and sites of significance. </a:t>
            </a:r>
            <a:br>
              <a:rPr lang="en-US" sz="1400">
                <a:latin typeface="Calibri"/>
                <a:cs typeface="Calibri Light"/>
              </a:rPr>
            </a:br>
            <a:r>
              <a:rPr lang="en-US" sz="1400">
                <a:latin typeface="Calibri"/>
                <a:cs typeface="Calibri Light"/>
              </a:rPr>
              <a:t>Student's own cultural identity. </a:t>
            </a:r>
            <a:br>
              <a:rPr lang="en-US" sz="1400">
                <a:latin typeface="Calibri"/>
                <a:cs typeface="Calibri Light"/>
              </a:rPr>
            </a:br>
            <a:r>
              <a:rPr lang="en-US" sz="1400">
                <a:latin typeface="Calibri"/>
                <a:cs typeface="Calibri Light"/>
              </a:rPr>
              <a:t>We will study 3 out of the 4 standards listed below. </a:t>
            </a:r>
            <a:br>
              <a:rPr lang="en-US" sz="1400">
                <a:latin typeface="Calibri"/>
                <a:cs typeface="Calibri Light"/>
              </a:rPr>
            </a:br>
            <a:endParaRPr lang="en-US" sz="1400">
              <a:latin typeface="Calibri"/>
              <a:cs typeface="Calibri Light"/>
            </a:endParaRPr>
          </a:p>
        </p:txBody>
      </p:sp>
      <p:pic>
        <p:nvPicPr>
          <p:cNvPr id="11" name="Content Placeholder 10" descr="A screenshot of a screenshot of a website&#10;&#10;Description automatically generated">
            <a:extLst>
              <a:ext uri="{FF2B5EF4-FFF2-40B4-BE49-F238E27FC236}">
                <a16:creationId xmlns:a16="http://schemas.microsoft.com/office/drawing/2014/main" id="{AAA5E9CA-C112-15ED-38AC-9FE157A42028}"/>
              </a:ext>
            </a:extLst>
          </p:cNvPr>
          <p:cNvPicPr>
            <a:picLocks noGrp="1" noChangeAspect="1"/>
          </p:cNvPicPr>
          <p:nvPr>
            <p:ph idx="1"/>
          </p:nvPr>
        </p:nvPicPr>
        <p:blipFill>
          <a:blip r:embed="rId2"/>
          <a:stretch>
            <a:fillRect/>
          </a:stretch>
        </p:blipFill>
        <p:spPr>
          <a:xfrm>
            <a:off x="855497" y="1843077"/>
            <a:ext cx="10542894" cy="2688598"/>
          </a:xfrm>
        </p:spPr>
      </p:pic>
      <p:graphicFrame>
        <p:nvGraphicFramePr>
          <p:cNvPr id="12" name="Table 11">
            <a:extLst>
              <a:ext uri="{FF2B5EF4-FFF2-40B4-BE49-F238E27FC236}">
                <a16:creationId xmlns:a16="http://schemas.microsoft.com/office/drawing/2014/main" id="{41F7D1E6-07D5-BC65-0996-E020F215FA9B}"/>
              </a:ext>
            </a:extLst>
          </p:cNvPr>
          <p:cNvGraphicFramePr>
            <a:graphicFrameLocks noGrp="1"/>
          </p:cNvGraphicFramePr>
          <p:nvPr>
            <p:extLst>
              <p:ext uri="{D42A27DB-BD31-4B8C-83A1-F6EECF244321}">
                <p14:modId xmlns:p14="http://schemas.microsoft.com/office/powerpoint/2010/main" val="1066635275"/>
              </p:ext>
            </p:extLst>
          </p:nvPr>
        </p:nvGraphicFramePr>
        <p:xfrm>
          <a:off x="910441" y="4364181"/>
          <a:ext cx="10486044" cy="2152402"/>
        </p:xfrm>
        <a:graphic>
          <a:graphicData uri="http://schemas.openxmlformats.org/drawingml/2006/table">
            <a:tbl>
              <a:tblPr firstRow="1" bandRow="1">
                <a:tableStyleId>{5C22544A-7EE6-4342-B048-85BDC9FD1C3A}</a:tableStyleId>
              </a:tblPr>
              <a:tblGrid>
                <a:gridCol w="3356178">
                  <a:extLst>
                    <a:ext uri="{9D8B030D-6E8A-4147-A177-3AD203B41FA5}">
                      <a16:colId xmlns:a16="http://schemas.microsoft.com/office/drawing/2014/main" val="2594574720"/>
                    </a:ext>
                  </a:extLst>
                </a:gridCol>
                <a:gridCol w="2114664">
                  <a:extLst>
                    <a:ext uri="{9D8B030D-6E8A-4147-A177-3AD203B41FA5}">
                      <a16:colId xmlns:a16="http://schemas.microsoft.com/office/drawing/2014/main" val="2243310610"/>
                    </a:ext>
                  </a:extLst>
                </a:gridCol>
                <a:gridCol w="2592400">
                  <a:extLst>
                    <a:ext uri="{9D8B030D-6E8A-4147-A177-3AD203B41FA5}">
                      <a16:colId xmlns:a16="http://schemas.microsoft.com/office/drawing/2014/main" val="3307644963"/>
                    </a:ext>
                  </a:extLst>
                </a:gridCol>
                <a:gridCol w="2422802">
                  <a:extLst>
                    <a:ext uri="{9D8B030D-6E8A-4147-A177-3AD203B41FA5}">
                      <a16:colId xmlns:a16="http://schemas.microsoft.com/office/drawing/2014/main" val="2606705167"/>
                    </a:ext>
                  </a:extLst>
                </a:gridCol>
              </a:tblGrid>
              <a:tr h="2152402">
                <a:tc>
                  <a:txBody>
                    <a:bodyPr/>
                    <a:lstStyle/>
                    <a:p>
                      <a:pPr lvl="0" algn="l">
                        <a:lnSpc>
                          <a:spcPct val="100000"/>
                        </a:lnSpc>
                        <a:spcBef>
                          <a:spcPts val="0"/>
                        </a:spcBef>
                        <a:spcAft>
                          <a:spcPts val="0"/>
                        </a:spcAft>
                        <a:buNone/>
                      </a:pPr>
                      <a:r>
                        <a:rPr lang="en-US" sz="1400" b="0" i="0" u="none" strike="noStrike" noProof="0">
                          <a:latin typeface="Calibri"/>
                        </a:rPr>
                        <a:t>Research</a:t>
                      </a:r>
                      <a:endParaRPr lang="en-US" sz="1400"/>
                    </a:p>
                    <a:p>
                      <a:pPr lvl="0" algn="l">
                        <a:lnSpc>
                          <a:spcPct val="100000"/>
                        </a:lnSpc>
                        <a:spcBef>
                          <a:spcPts val="0"/>
                        </a:spcBef>
                        <a:spcAft>
                          <a:spcPts val="0"/>
                        </a:spcAft>
                        <a:buNone/>
                      </a:pPr>
                      <a:r>
                        <a:rPr lang="en-US" sz="1200" b="0" i="0" u="none" strike="noStrike" noProof="0">
                          <a:latin typeface="Calibri"/>
                        </a:rPr>
                        <a:t>Ko wai au?  Who am I? </a:t>
                      </a:r>
                      <a:endParaRPr lang="en-US" sz="1200"/>
                    </a:p>
                    <a:p>
                      <a:pPr lvl="0" algn="l">
                        <a:lnSpc>
                          <a:spcPct val="100000"/>
                        </a:lnSpc>
                        <a:spcBef>
                          <a:spcPts val="0"/>
                        </a:spcBef>
                        <a:spcAft>
                          <a:spcPts val="0"/>
                        </a:spcAft>
                        <a:buNone/>
                      </a:pPr>
                      <a:r>
                        <a:rPr lang="en-US" sz="1200" b="0" i="0" u="none" strike="noStrike" noProof="0">
                          <a:latin typeface="Calibri"/>
                        </a:rPr>
                        <a:t>Using Visual Arts practice, students will show their understanding of Māori </a:t>
                      </a:r>
                      <a:endParaRPr lang="en-US" sz="1200"/>
                    </a:p>
                    <a:p>
                      <a:pPr lvl="0" algn="l">
                        <a:lnSpc>
                          <a:spcPct val="100000"/>
                        </a:lnSpc>
                        <a:spcBef>
                          <a:spcPts val="0"/>
                        </a:spcBef>
                        <a:spcAft>
                          <a:spcPts val="0"/>
                        </a:spcAft>
                        <a:buNone/>
                      </a:pPr>
                      <a:r>
                        <a:rPr lang="en-US" sz="1200" b="0" i="0" u="none" strike="noStrike" noProof="0">
                          <a:latin typeface="Calibri"/>
                        </a:rPr>
                        <a:t>concepts by exploring local histories, </a:t>
                      </a:r>
                      <a:r>
                        <a:rPr lang="en-US" sz="1200" b="0" i="0" u="none" strike="noStrike" noProof="0"/>
                        <a:t>pūrākau</a:t>
                      </a:r>
                      <a:r>
                        <a:rPr lang="en-US" sz="1200" b="0" i="0" u="none" strike="noStrike" noProof="0">
                          <a:latin typeface="Calibri"/>
                        </a:rPr>
                        <a:t>, taonga, local places of significance, and their own cultural heritage.</a:t>
                      </a:r>
                    </a:p>
                    <a:p>
                      <a:pPr lvl="0" algn="l">
                        <a:lnSpc>
                          <a:spcPct val="100000"/>
                        </a:lnSpc>
                        <a:spcBef>
                          <a:spcPts val="0"/>
                        </a:spcBef>
                        <a:spcAft>
                          <a:spcPts val="0"/>
                        </a:spcAft>
                        <a:buNone/>
                      </a:pPr>
                      <a:r>
                        <a:rPr lang="en-US" sz="1200" b="0" i="0" u="none" strike="noStrike" noProof="0">
                          <a:latin typeface="Calibri"/>
                        </a:rPr>
                        <a:t>They will complete research in class and on field trips around Greymouth in the form of drawings, wet and dry media studies, art conventions, artist studies, photographs, reading and written notes.</a:t>
                      </a:r>
                    </a:p>
                  </a:txBody>
                  <a:tcPr>
                    <a:solidFill>
                      <a:schemeClr val="accent6">
                        <a:lumMod val="75000"/>
                      </a:schemeClr>
                    </a:solidFill>
                  </a:tcPr>
                </a:tc>
                <a:tc>
                  <a:txBody>
                    <a:bodyPr/>
                    <a:lstStyle/>
                    <a:p>
                      <a:pPr lvl="0" algn="l">
                        <a:lnSpc>
                          <a:spcPct val="100000"/>
                        </a:lnSpc>
                        <a:spcBef>
                          <a:spcPts val="0"/>
                        </a:spcBef>
                        <a:spcAft>
                          <a:spcPts val="0"/>
                        </a:spcAft>
                        <a:buNone/>
                      </a:pPr>
                      <a:r>
                        <a:rPr lang="en-US" sz="1400" b="1" i="0" u="none" strike="noStrike" noProof="0">
                          <a:solidFill>
                            <a:schemeClr val="tx1"/>
                          </a:solidFill>
                          <a:latin typeface="Calibri"/>
                        </a:rPr>
                        <a:t>Resolved Artwork</a:t>
                      </a:r>
                      <a:endParaRPr lang="en-US" sz="1400" b="1">
                        <a:solidFill>
                          <a:schemeClr val="tx1"/>
                        </a:solidFill>
                      </a:endParaRPr>
                    </a:p>
                    <a:p>
                      <a:pPr lvl="0" algn="l">
                        <a:lnSpc>
                          <a:spcPct val="100000"/>
                        </a:lnSpc>
                        <a:spcBef>
                          <a:spcPts val="0"/>
                        </a:spcBef>
                        <a:spcAft>
                          <a:spcPts val="0"/>
                        </a:spcAft>
                        <a:buNone/>
                      </a:pPr>
                      <a:r>
                        <a:rPr lang="en-US" sz="1200" b="0" i="0" u="none" strike="noStrike" noProof="0">
                          <a:solidFill>
                            <a:schemeClr val="tx1"/>
                          </a:solidFill>
                          <a:latin typeface="Calibri"/>
                        </a:rPr>
                        <a:t>Students create a vessel using sculptural techniques and processes that demonstrate an understanding of artist models and is informed by research and development of ideas.</a:t>
                      </a:r>
                    </a:p>
                  </a:txBody>
                  <a:tcPr>
                    <a:solidFill>
                      <a:schemeClr val="accent6">
                        <a:lumMod val="40000"/>
                        <a:lumOff val="60000"/>
                      </a:schemeClr>
                    </a:solidFill>
                  </a:tcPr>
                </a:tc>
                <a:tc>
                  <a:txBody>
                    <a:bodyPr/>
                    <a:lstStyle/>
                    <a:p>
                      <a:r>
                        <a:rPr lang="en-US" sz="1400">
                          <a:solidFill>
                            <a:schemeClr val="tx1"/>
                          </a:solidFill>
                          <a:latin typeface="Calibri"/>
                        </a:rPr>
                        <a:t>Workbook</a:t>
                      </a:r>
                      <a:endParaRPr lang="en-US">
                        <a:latin typeface="Calibri"/>
                      </a:endParaRPr>
                    </a:p>
                    <a:p>
                      <a:pPr lvl="0">
                        <a:buNone/>
                      </a:pPr>
                      <a:r>
                        <a:rPr lang="en-US" sz="1200">
                          <a:solidFill>
                            <a:schemeClr val="tx1"/>
                          </a:solidFill>
                          <a:latin typeface="Calibri"/>
                        </a:rPr>
                        <a:t>Learn and develop skills and techniques in drawing, painting and printmaking. Experimenting with media, techniques, art elements and conventions. Combining media and ideas to develop thematic concepts.</a:t>
                      </a:r>
                    </a:p>
                    <a:p>
                      <a:pPr lvl="0">
                        <a:buNone/>
                      </a:pPr>
                      <a:r>
                        <a:rPr lang="en-US" sz="1200">
                          <a:solidFill>
                            <a:schemeClr val="tx1"/>
                          </a:solidFill>
                          <a:latin typeface="Calibri"/>
                        </a:rPr>
                        <a:t>Using written annotations and artist model studies to support development of ideas.</a:t>
                      </a:r>
                    </a:p>
                  </a:txBody>
                  <a:tcPr>
                    <a:solidFill>
                      <a:schemeClr val="accent6">
                        <a:lumMod val="20000"/>
                        <a:lumOff val="80000"/>
                      </a:schemeClr>
                    </a:solidFill>
                  </a:tcPr>
                </a:tc>
                <a:tc>
                  <a:txBody>
                    <a:bodyPr/>
                    <a:lstStyle/>
                    <a:p>
                      <a:pPr lvl="0" algn="l">
                        <a:lnSpc>
                          <a:spcPct val="100000"/>
                        </a:lnSpc>
                        <a:spcBef>
                          <a:spcPts val="0"/>
                        </a:spcBef>
                        <a:spcAft>
                          <a:spcPts val="0"/>
                        </a:spcAft>
                        <a:buNone/>
                      </a:pPr>
                      <a:r>
                        <a:rPr lang="en-US" sz="1400" b="0" i="0" u="none" strike="noStrike" noProof="0">
                          <a:solidFill>
                            <a:schemeClr val="bg1"/>
                          </a:solidFill>
                          <a:latin typeface="Calibri"/>
                        </a:rPr>
                        <a:t>Folio</a:t>
                      </a:r>
                      <a:endParaRPr lang="en-US">
                        <a:solidFill>
                          <a:schemeClr val="bg1"/>
                        </a:solidFill>
                      </a:endParaRPr>
                    </a:p>
                    <a:p>
                      <a:pPr lvl="0" algn="l">
                        <a:lnSpc>
                          <a:spcPct val="100000"/>
                        </a:lnSpc>
                        <a:spcBef>
                          <a:spcPts val="0"/>
                        </a:spcBef>
                        <a:spcAft>
                          <a:spcPts val="0"/>
                        </a:spcAft>
                        <a:buNone/>
                      </a:pPr>
                      <a:r>
                        <a:rPr lang="en-US" sz="1200" b="0" i="0" u="none" strike="noStrike" noProof="0">
                          <a:solidFill>
                            <a:schemeClr val="bg1"/>
                          </a:solidFill>
                          <a:latin typeface="Calibri"/>
                        </a:rPr>
                        <a:t>They will work towards creating successful outcomes to form a cohesive and sustained body of related works in response to an art making proposition (1.1, 1.2 and 1.3).</a:t>
                      </a:r>
                    </a:p>
                    <a:p>
                      <a:pPr lvl="0" algn="l">
                        <a:lnSpc>
                          <a:spcPct val="100000"/>
                        </a:lnSpc>
                        <a:spcBef>
                          <a:spcPts val="0"/>
                        </a:spcBef>
                        <a:spcAft>
                          <a:spcPts val="0"/>
                        </a:spcAft>
                        <a:buNone/>
                      </a:pPr>
                      <a:endParaRPr lang="en-US" sz="1400" b="0" i="0" u="none" strike="noStrike" noProof="0">
                        <a:solidFill>
                          <a:schemeClr val="bg1"/>
                        </a:solidFill>
                        <a:latin typeface="Calibri"/>
                      </a:endParaRPr>
                    </a:p>
                    <a:p>
                      <a:pPr lvl="0">
                        <a:buNone/>
                      </a:pPr>
                      <a:endParaRPr lang="en-US"/>
                    </a:p>
                  </a:txBody>
                  <a:tcPr>
                    <a:solidFill>
                      <a:schemeClr val="accent6">
                        <a:lumMod val="50000"/>
                      </a:schemeClr>
                    </a:solidFill>
                  </a:tcPr>
                </a:tc>
                <a:extLst>
                  <a:ext uri="{0D108BD9-81ED-4DB2-BD59-A6C34878D82A}">
                    <a16:rowId xmlns:a16="http://schemas.microsoft.com/office/drawing/2014/main" val="650157553"/>
                  </a:ext>
                </a:extLst>
              </a:tr>
            </a:tbl>
          </a:graphicData>
        </a:graphic>
      </p:graphicFrame>
    </p:spTree>
    <p:extLst>
      <p:ext uri="{BB962C8B-B14F-4D97-AF65-F5344CB8AC3E}">
        <p14:creationId xmlns:p14="http://schemas.microsoft.com/office/powerpoint/2010/main" val="2622959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8416-6D23-E59F-E43D-641DAD30BCBB}"/>
              </a:ext>
            </a:extLst>
          </p:cNvPr>
          <p:cNvSpPr>
            <a:spLocks noGrp="1"/>
          </p:cNvSpPr>
          <p:nvPr>
            <p:ph type="title"/>
          </p:nvPr>
        </p:nvSpPr>
        <p:spPr>
          <a:solidFill>
            <a:srgbClr val="7030A0"/>
          </a:solidFill>
        </p:spPr>
        <p:txBody>
          <a:bodyPr/>
          <a:lstStyle/>
          <a:p>
            <a:r>
              <a:rPr lang="en-US">
                <a:solidFill>
                  <a:schemeClr val="bg1"/>
                </a:solidFill>
              </a:rPr>
              <a:t>English</a:t>
            </a:r>
          </a:p>
        </p:txBody>
      </p:sp>
      <p:pic>
        <p:nvPicPr>
          <p:cNvPr id="4" name="Content Placeholder 3" descr="A screenshot of a screenshot of a computer&#10;&#10;Description automatically generated">
            <a:extLst>
              <a:ext uri="{FF2B5EF4-FFF2-40B4-BE49-F238E27FC236}">
                <a16:creationId xmlns:a16="http://schemas.microsoft.com/office/drawing/2014/main" id="{8AA1A21F-E7BB-9934-BD30-0C028A7BE748}"/>
              </a:ext>
            </a:extLst>
          </p:cNvPr>
          <p:cNvPicPr>
            <a:picLocks noGrp="1" noChangeAspect="1"/>
          </p:cNvPicPr>
          <p:nvPr>
            <p:ph idx="1"/>
          </p:nvPr>
        </p:nvPicPr>
        <p:blipFill rotWithShape="1">
          <a:blip r:embed="rId2"/>
          <a:srcRect t="8517" r="183" b="46688"/>
          <a:stretch/>
        </p:blipFill>
        <p:spPr>
          <a:xfrm>
            <a:off x="832951" y="1887077"/>
            <a:ext cx="6691533" cy="1745486"/>
          </a:xfrm>
        </p:spPr>
      </p:pic>
      <p:pic>
        <p:nvPicPr>
          <p:cNvPr id="6" name="Content Placeholder 4" descr="A close-up of a logo&#10;&#10;Description automatically generated">
            <a:extLst>
              <a:ext uri="{FF2B5EF4-FFF2-40B4-BE49-F238E27FC236}">
                <a16:creationId xmlns:a16="http://schemas.microsoft.com/office/drawing/2014/main" id="{D2435F4B-69A2-A5B9-3A65-B9155334AC8C}"/>
              </a:ext>
            </a:extLst>
          </p:cNvPr>
          <p:cNvPicPr>
            <a:picLocks noChangeAspect="1"/>
          </p:cNvPicPr>
          <p:nvPr/>
        </p:nvPicPr>
        <p:blipFill>
          <a:blip r:embed="rId3"/>
          <a:stretch>
            <a:fillRect/>
          </a:stretch>
        </p:blipFill>
        <p:spPr>
          <a:xfrm>
            <a:off x="5697910" y="519346"/>
            <a:ext cx="5480237" cy="1002367"/>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D8CB6680-9DF9-2245-5103-DAA42409FF7D}"/>
              </a:ext>
            </a:extLst>
          </p:cNvPr>
          <p:cNvPicPr>
            <a:picLocks noChangeAspect="1"/>
          </p:cNvPicPr>
          <p:nvPr/>
        </p:nvPicPr>
        <p:blipFill rotWithShape="1">
          <a:blip r:embed="rId4"/>
          <a:srcRect t="7819" r="-1153" b="46338"/>
          <a:stretch/>
        </p:blipFill>
        <p:spPr>
          <a:xfrm>
            <a:off x="7452851" y="1882581"/>
            <a:ext cx="3341646" cy="1743186"/>
          </a:xfrm>
          <a:prstGeom prst="rect">
            <a:avLst/>
          </a:prstGeom>
        </p:spPr>
      </p:pic>
      <p:graphicFrame>
        <p:nvGraphicFramePr>
          <p:cNvPr id="3" name="Table 2">
            <a:extLst>
              <a:ext uri="{FF2B5EF4-FFF2-40B4-BE49-F238E27FC236}">
                <a16:creationId xmlns:a16="http://schemas.microsoft.com/office/drawing/2014/main" id="{E08A474D-32C1-66B0-266A-6AD5F882F8C9}"/>
              </a:ext>
            </a:extLst>
          </p:cNvPr>
          <p:cNvGraphicFramePr>
            <a:graphicFrameLocks noGrp="1"/>
          </p:cNvGraphicFramePr>
          <p:nvPr>
            <p:extLst>
              <p:ext uri="{D42A27DB-BD31-4B8C-83A1-F6EECF244321}">
                <p14:modId xmlns:p14="http://schemas.microsoft.com/office/powerpoint/2010/main" val="3272661187"/>
              </p:ext>
            </p:extLst>
          </p:nvPr>
        </p:nvGraphicFramePr>
        <p:xfrm>
          <a:off x="881743" y="1785256"/>
          <a:ext cx="10039566" cy="4962797"/>
        </p:xfrm>
        <a:graphic>
          <a:graphicData uri="http://schemas.openxmlformats.org/drawingml/2006/table">
            <a:tbl>
              <a:tblPr firstRow="1" bandRow="1">
                <a:tableStyleId>{5C22544A-7EE6-4342-B048-85BDC9FD1C3A}</a:tableStyleId>
              </a:tblPr>
              <a:tblGrid>
                <a:gridCol w="3305283">
                  <a:extLst>
                    <a:ext uri="{9D8B030D-6E8A-4147-A177-3AD203B41FA5}">
                      <a16:colId xmlns:a16="http://schemas.microsoft.com/office/drawing/2014/main" val="3910548766"/>
                    </a:ext>
                  </a:extLst>
                </a:gridCol>
                <a:gridCol w="3305283">
                  <a:extLst>
                    <a:ext uri="{9D8B030D-6E8A-4147-A177-3AD203B41FA5}">
                      <a16:colId xmlns:a16="http://schemas.microsoft.com/office/drawing/2014/main" val="3780437840"/>
                    </a:ext>
                  </a:extLst>
                </a:gridCol>
                <a:gridCol w="3429000">
                  <a:extLst>
                    <a:ext uri="{9D8B030D-6E8A-4147-A177-3AD203B41FA5}">
                      <a16:colId xmlns:a16="http://schemas.microsoft.com/office/drawing/2014/main" val="746334013"/>
                    </a:ext>
                  </a:extLst>
                </a:gridCol>
              </a:tblGrid>
              <a:tr h="1861457">
                <a:tc>
                  <a:txBody>
                    <a:bodyPr/>
                    <a:lstStyle/>
                    <a:p>
                      <a:endParaRPr lang="en-US"/>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endParaRPr lang="en-US"/>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endParaRPr lang="en-US"/>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1205733"/>
                  </a:ext>
                </a:extLst>
              </a:tr>
              <a:tr h="2925590">
                <a:tc>
                  <a:txBody>
                    <a:bodyPr/>
                    <a:lstStyle/>
                    <a:p>
                      <a:pPr marL="0" lvl="0" algn="ctr">
                        <a:lnSpc>
                          <a:spcPct val="100000"/>
                        </a:lnSpc>
                        <a:spcBef>
                          <a:spcPts val="1000"/>
                        </a:spcBef>
                        <a:spcAft>
                          <a:spcPts val="500"/>
                        </a:spcAft>
                        <a:buNone/>
                      </a:pPr>
                      <a:r>
                        <a:rPr lang="en-US" sz="2000">
                          <a:solidFill>
                            <a:schemeClr val="tx1"/>
                          </a:solidFill>
                          <a:latin typeface="Aharoni"/>
                        </a:rPr>
                        <a:t>Similar to current Exams </a:t>
                      </a:r>
                    </a:p>
                    <a:p>
                      <a:pPr marL="0" lvl="0" algn="ctr">
                        <a:lnSpc>
                          <a:spcPct val="100000"/>
                        </a:lnSpc>
                        <a:spcBef>
                          <a:spcPts val="1000"/>
                        </a:spcBef>
                        <a:spcAft>
                          <a:spcPts val="500"/>
                        </a:spcAft>
                        <a:buNone/>
                      </a:pPr>
                      <a:r>
                        <a:rPr lang="en-US" sz="2000">
                          <a:solidFill>
                            <a:schemeClr val="tx1"/>
                          </a:solidFill>
                          <a:latin typeface="Aharoni"/>
                        </a:rPr>
                        <a:t>Critical analysis of a visual or oral text</a:t>
                      </a:r>
                    </a:p>
                    <a:p>
                      <a:pPr marL="0" lvl="0" algn="ctr">
                        <a:lnSpc>
                          <a:spcPct val="100000"/>
                        </a:lnSpc>
                        <a:spcBef>
                          <a:spcPts val="1000"/>
                        </a:spcBef>
                        <a:spcAft>
                          <a:spcPts val="500"/>
                        </a:spcAft>
                        <a:buNone/>
                      </a:pPr>
                      <a:r>
                        <a:rPr lang="en-US" sz="2000">
                          <a:solidFill>
                            <a:schemeClr val="tx1"/>
                          </a:solidFill>
                          <a:latin typeface="Aharoni"/>
                        </a:rPr>
                        <a:t>Character – Plot – Themes – Ideas – Symbolism</a:t>
                      </a:r>
                    </a:p>
                    <a:p>
                      <a:pPr marL="0" lvl="0" algn="ctr">
                        <a:lnSpc>
                          <a:spcPct val="100000"/>
                        </a:lnSpc>
                        <a:spcBef>
                          <a:spcPts val="1000"/>
                        </a:spcBef>
                        <a:spcAft>
                          <a:spcPts val="500"/>
                        </a:spcAft>
                        <a:buNone/>
                      </a:pPr>
                      <a:r>
                        <a:rPr lang="en-US" sz="2000">
                          <a:solidFill>
                            <a:schemeClr val="tx1"/>
                          </a:solidFill>
                          <a:latin typeface="Aharoni"/>
                        </a:rPr>
                        <a:t>In class essay on how deliberate choices have specific effects</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lnSpc>
                          <a:spcPct val="100000"/>
                        </a:lnSpc>
                        <a:spcBef>
                          <a:spcPts val="500"/>
                        </a:spcBef>
                        <a:spcAft>
                          <a:spcPts val="500"/>
                        </a:spcAft>
                        <a:buNone/>
                      </a:pPr>
                      <a:r>
                        <a:rPr lang="en-US" sz="2000">
                          <a:solidFill>
                            <a:schemeClr val="tx1"/>
                          </a:solidFill>
                          <a:latin typeface="Aharoni"/>
                        </a:rPr>
                        <a:t>Similar to current Formal and Creative Writing</a:t>
                      </a:r>
                    </a:p>
                    <a:p>
                      <a:pPr lvl="0" algn="ctr">
                        <a:lnSpc>
                          <a:spcPct val="100000"/>
                        </a:lnSpc>
                        <a:spcBef>
                          <a:spcPts val="500"/>
                        </a:spcBef>
                        <a:spcAft>
                          <a:spcPts val="500"/>
                        </a:spcAft>
                        <a:buNone/>
                      </a:pPr>
                      <a:r>
                        <a:rPr lang="en-US" sz="2000">
                          <a:solidFill>
                            <a:schemeClr val="tx1"/>
                          </a:solidFill>
                          <a:latin typeface="Aharoni"/>
                        </a:rPr>
                        <a:t>Receive a range of prompts in Term </a:t>
                      </a:r>
                      <a:r>
                        <a:rPr lang="en-US" sz="2000" b="1">
                          <a:solidFill>
                            <a:schemeClr val="tx1"/>
                          </a:solidFill>
                          <a:latin typeface="Aptos"/>
                        </a:rPr>
                        <a:t>3</a:t>
                      </a:r>
                    </a:p>
                    <a:p>
                      <a:pPr lvl="0" algn="ctr">
                        <a:lnSpc>
                          <a:spcPct val="100000"/>
                        </a:lnSpc>
                        <a:spcBef>
                          <a:spcPts val="500"/>
                        </a:spcBef>
                        <a:spcAft>
                          <a:spcPts val="500"/>
                        </a:spcAft>
                        <a:buNone/>
                      </a:pPr>
                      <a:r>
                        <a:rPr lang="en-US" sz="2000">
                          <a:solidFill>
                            <a:schemeClr val="tx1"/>
                          </a:solidFill>
                          <a:latin typeface="Aharoni"/>
                        </a:rPr>
                        <a:t>Marked on word choice, style, quality &amp; synthesis of ideas, engagement</a:t>
                      </a:r>
                    </a:p>
                    <a:p>
                      <a:pPr lvl="0" algn="ctr">
                        <a:lnSpc>
                          <a:spcPct val="100000"/>
                        </a:lnSpc>
                        <a:spcBef>
                          <a:spcPts val="500"/>
                        </a:spcBef>
                        <a:spcAft>
                          <a:spcPts val="500"/>
                        </a:spcAft>
                        <a:buNone/>
                      </a:pPr>
                      <a:r>
                        <a:rPr lang="en-US" sz="2000">
                          <a:solidFill>
                            <a:schemeClr val="tx1"/>
                          </a:solidFill>
                          <a:latin typeface="Aharoni"/>
                        </a:rPr>
                        <a:t>Sent away for marking</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lnSpc>
                          <a:spcPct val="100000"/>
                        </a:lnSpc>
                        <a:spcBef>
                          <a:spcPts val="500"/>
                        </a:spcBef>
                        <a:spcAft>
                          <a:spcPts val="500"/>
                        </a:spcAft>
                        <a:buNone/>
                      </a:pPr>
                      <a:r>
                        <a:rPr lang="en-US" sz="2000">
                          <a:solidFill>
                            <a:schemeClr val="tx1"/>
                          </a:solidFill>
                          <a:latin typeface="Aharoni"/>
                        </a:rPr>
                        <a:t>Similar to current Exams</a:t>
                      </a:r>
                    </a:p>
                    <a:p>
                      <a:pPr lvl="0" algn="ctr">
                        <a:lnSpc>
                          <a:spcPct val="100000"/>
                        </a:lnSpc>
                        <a:spcBef>
                          <a:spcPts val="500"/>
                        </a:spcBef>
                        <a:spcAft>
                          <a:spcPts val="500"/>
                        </a:spcAft>
                        <a:buNone/>
                      </a:pPr>
                      <a:r>
                        <a:rPr lang="en-US" sz="2000" err="1">
                          <a:solidFill>
                            <a:schemeClr val="tx1"/>
                          </a:solidFill>
                          <a:latin typeface="Aharoni"/>
                        </a:rPr>
                        <a:t>Analysing</a:t>
                      </a:r>
                      <a:r>
                        <a:rPr lang="en-US" sz="2000">
                          <a:solidFill>
                            <a:schemeClr val="tx1"/>
                          </a:solidFill>
                          <a:latin typeface="Aharoni"/>
                        </a:rPr>
                        <a:t> the use of deliberate and specific language in written texts</a:t>
                      </a:r>
                    </a:p>
                    <a:p>
                      <a:pPr lvl="0" algn="ctr">
                        <a:lnSpc>
                          <a:spcPct val="100000"/>
                        </a:lnSpc>
                        <a:spcBef>
                          <a:spcPts val="500"/>
                        </a:spcBef>
                        <a:spcAft>
                          <a:spcPts val="500"/>
                        </a:spcAft>
                        <a:buNone/>
                      </a:pPr>
                      <a:r>
                        <a:rPr lang="en-US" sz="2000">
                          <a:solidFill>
                            <a:schemeClr val="tx1"/>
                          </a:solidFill>
                          <a:latin typeface="Aharoni"/>
                        </a:rPr>
                        <a:t>Using all of the specific knowledge of language from </a:t>
                      </a:r>
                      <a:r>
                        <a:rPr lang="en-US" sz="2000" b="1">
                          <a:solidFill>
                            <a:schemeClr val="tx1"/>
                          </a:solidFill>
                          <a:latin typeface="Aptos"/>
                        </a:rPr>
                        <a:t>1.3</a:t>
                      </a:r>
                      <a:r>
                        <a:rPr lang="en-US" sz="2000">
                          <a:solidFill>
                            <a:schemeClr val="tx1"/>
                          </a:solidFill>
                          <a:latin typeface="Aharoni"/>
                        </a:rPr>
                        <a:t>, discuss how an author uses language to create meaning</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118489180"/>
                  </a:ext>
                </a:extLst>
              </a:tr>
            </a:tbl>
          </a:graphicData>
        </a:graphic>
      </p:graphicFrame>
    </p:spTree>
    <p:extLst>
      <p:ext uri="{BB962C8B-B14F-4D97-AF65-F5344CB8AC3E}">
        <p14:creationId xmlns:p14="http://schemas.microsoft.com/office/powerpoint/2010/main" val="2039201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8416-6D23-E59F-E43D-641DAD30BCBB}"/>
              </a:ext>
            </a:extLst>
          </p:cNvPr>
          <p:cNvSpPr>
            <a:spLocks noGrp="1"/>
          </p:cNvSpPr>
          <p:nvPr>
            <p:ph type="title"/>
          </p:nvPr>
        </p:nvSpPr>
        <p:spPr>
          <a:solidFill>
            <a:srgbClr val="7030A0"/>
          </a:solidFill>
        </p:spPr>
        <p:txBody>
          <a:bodyPr/>
          <a:lstStyle/>
          <a:p>
            <a:r>
              <a:rPr lang="en-US">
                <a:solidFill>
                  <a:schemeClr val="bg1"/>
                </a:solidFill>
              </a:rPr>
              <a:t>English</a:t>
            </a:r>
          </a:p>
        </p:txBody>
      </p:sp>
      <p:pic>
        <p:nvPicPr>
          <p:cNvPr id="4" name="Content Placeholder 3" descr="A screenshot of a screenshot of a computer&#10;&#10;Description automatically generated">
            <a:extLst>
              <a:ext uri="{FF2B5EF4-FFF2-40B4-BE49-F238E27FC236}">
                <a16:creationId xmlns:a16="http://schemas.microsoft.com/office/drawing/2014/main" id="{8AA1A21F-E7BB-9934-BD30-0C028A7BE748}"/>
              </a:ext>
            </a:extLst>
          </p:cNvPr>
          <p:cNvPicPr>
            <a:picLocks noGrp="1" noChangeAspect="1"/>
          </p:cNvPicPr>
          <p:nvPr>
            <p:ph idx="1"/>
          </p:nvPr>
        </p:nvPicPr>
        <p:blipFill rotWithShape="1">
          <a:blip r:embed="rId2"/>
          <a:srcRect l="2994" t="8858" r="53319" b="46739"/>
          <a:stretch/>
        </p:blipFill>
        <p:spPr>
          <a:xfrm>
            <a:off x="8903044" y="1700257"/>
            <a:ext cx="2928632" cy="1730181"/>
          </a:xfrm>
        </p:spPr>
      </p:pic>
      <p:pic>
        <p:nvPicPr>
          <p:cNvPr id="6" name="Content Placeholder 4" descr="A close-up of a logo&#10;&#10;Description automatically generated">
            <a:extLst>
              <a:ext uri="{FF2B5EF4-FFF2-40B4-BE49-F238E27FC236}">
                <a16:creationId xmlns:a16="http://schemas.microsoft.com/office/drawing/2014/main" id="{D2435F4B-69A2-A5B9-3A65-B9155334AC8C}"/>
              </a:ext>
            </a:extLst>
          </p:cNvPr>
          <p:cNvPicPr>
            <a:picLocks noChangeAspect="1"/>
          </p:cNvPicPr>
          <p:nvPr/>
        </p:nvPicPr>
        <p:blipFill>
          <a:blip r:embed="rId3"/>
          <a:stretch>
            <a:fillRect/>
          </a:stretch>
        </p:blipFill>
        <p:spPr>
          <a:xfrm>
            <a:off x="5697910" y="519346"/>
            <a:ext cx="5480237" cy="1002367"/>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D8CB6680-9DF9-2245-5103-DAA42409FF7D}"/>
              </a:ext>
            </a:extLst>
          </p:cNvPr>
          <p:cNvPicPr>
            <a:picLocks noChangeAspect="1"/>
          </p:cNvPicPr>
          <p:nvPr/>
        </p:nvPicPr>
        <p:blipFill rotWithShape="1">
          <a:blip r:embed="rId4"/>
          <a:srcRect l="7826" t="7576" r="-217" b="46591"/>
          <a:stretch/>
        </p:blipFill>
        <p:spPr>
          <a:xfrm>
            <a:off x="8904964" y="4887449"/>
            <a:ext cx="3138469" cy="1742821"/>
          </a:xfrm>
          <a:prstGeom prst="rect">
            <a:avLst/>
          </a:prstGeom>
        </p:spPr>
      </p:pic>
      <p:pic>
        <p:nvPicPr>
          <p:cNvPr id="8" name="Content Placeholder 3" descr="A screenshot of a screenshot of a computer&#10;&#10;Description automatically generated">
            <a:extLst>
              <a:ext uri="{FF2B5EF4-FFF2-40B4-BE49-F238E27FC236}">
                <a16:creationId xmlns:a16="http://schemas.microsoft.com/office/drawing/2014/main" id="{6547AEE9-EAA1-0282-4B7D-DBBD6EA17716}"/>
              </a:ext>
            </a:extLst>
          </p:cNvPr>
          <p:cNvPicPr>
            <a:picLocks noChangeAspect="1"/>
          </p:cNvPicPr>
          <p:nvPr/>
        </p:nvPicPr>
        <p:blipFill rotWithShape="1">
          <a:blip r:embed="rId2"/>
          <a:srcRect l="51931" t="8487" r="215" b="51292"/>
          <a:stretch/>
        </p:blipFill>
        <p:spPr>
          <a:xfrm>
            <a:off x="8849766" y="3376572"/>
            <a:ext cx="3207999" cy="1567260"/>
          </a:xfrm>
          <a:prstGeom prst="rect">
            <a:avLst/>
          </a:prstGeom>
        </p:spPr>
      </p:pic>
      <p:graphicFrame>
        <p:nvGraphicFramePr>
          <p:cNvPr id="9" name="Table 8">
            <a:extLst>
              <a:ext uri="{FF2B5EF4-FFF2-40B4-BE49-F238E27FC236}">
                <a16:creationId xmlns:a16="http://schemas.microsoft.com/office/drawing/2014/main" id="{460EA5CB-6192-1310-AD69-3F6FE3522605}"/>
              </a:ext>
            </a:extLst>
          </p:cNvPr>
          <p:cNvGraphicFramePr>
            <a:graphicFrameLocks noGrp="1"/>
          </p:cNvGraphicFramePr>
          <p:nvPr>
            <p:extLst>
              <p:ext uri="{D42A27DB-BD31-4B8C-83A1-F6EECF244321}">
                <p14:modId xmlns:p14="http://schemas.microsoft.com/office/powerpoint/2010/main" val="196126975"/>
              </p:ext>
            </p:extLst>
          </p:nvPr>
        </p:nvGraphicFramePr>
        <p:xfrm>
          <a:off x="862641" y="1969698"/>
          <a:ext cx="7466501" cy="4833257"/>
        </p:xfrm>
        <a:graphic>
          <a:graphicData uri="http://schemas.openxmlformats.org/drawingml/2006/table">
            <a:tbl>
              <a:tblPr firstRow="1" bandRow="1">
                <a:tableStyleId>{5C22544A-7EE6-4342-B048-85BDC9FD1C3A}</a:tableStyleId>
              </a:tblPr>
              <a:tblGrid>
                <a:gridCol w="7466501">
                  <a:extLst>
                    <a:ext uri="{9D8B030D-6E8A-4147-A177-3AD203B41FA5}">
                      <a16:colId xmlns:a16="http://schemas.microsoft.com/office/drawing/2014/main" val="343704895"/>
                    </a:ext>
                  </a:extLst>
                </a:gridCol>
              </a:tblGrid>
              <a:tr h="4833257">
                <a:tc>
                  <a:txBody>
                    <a:bodyPr/>
                    <a:lstStyle/>
                    <a:p>
                      <a:r>
                        <a:rPr lang="en-US" sz="4000">
                          <a:solidFill>
                            <a:schemeClr val="tx1"/>
                          </a:solidFill>
                        </a:rPr>
                        <a:t>So What's Changing?</a:t>
                      </a:r>
                    </a:p>
                    <a:p>
                      <a:pPr lvl="0">
                        <a:buNone/>
                      </a:pPr>
                      <a:endParaRPr lang="en-US" sz="2400">
                        <a:solidFill>
                          <a:schemeClr val="tx1"/>
                        </a:solidFill>
                      </a:endParaRPr>
                    </a:p>
                    <a:p>
                      <a:pPr lvl="0">
                        <a:buNone/>
                      </a:pPr>
                      <a:r>
                        <a:rPr lang="en-US" sz="2400">
                          <a:solidFill>
                            <a:schemeClr val="tx1"/>
                          </a:solidFill>
                        </a:rPr>
                        <a:t>Much more of a concerted curriculum focus on language</a:t>
                      </a:r>
                    </a:p>
                    <a:p>
                      <a:pPr lvl="0">
                        <a:buNone/>
                      </a:pPr>
                      <a:endParaRPr lang="en-US" sz="2400">
                        <a:solidFill>
                          <a:schemeClr val="tx1"/>
                        </a:solidFill>
                      </a:endParaRPr>
                    </a:p>
                    <a:p>
                      <a:pPr lvl="0">
                        <a:buNone/>
                      </a:pPr>
                      <a:r>
                        <a:rPr lang="en-US" sz="2400">
                          <a:solidFill>
                            <a:schemeClr val="tx1"/>
                          </a:solidFill>
                        </a:rPr>
                        <a:t>Less assessments, but greater depth needed</a:t>
                      </a:r>
                    </a:p>
                    <a:p>
                      <a:pPr lvl="0">
                        <a:buNone/>
                      </a:pPr>
                      <a:endParaRPr lang="en-US" sz="2400">
                        <a:solidFill>
                          <a:schemeClr val="tx1"/>
                        </a:solidFill>
                      </a:endParaRPr>
                    </a:p>
                    <a:p>
                      <a:pPr lvl="0">
                        <a:buNone/>
                      </a:pPr>
                      <a:r>
                        <a:rPr lang="en-US" sz="2400">
                          <a:solidFill>
                            <a:schemeClr val="tx1"/>
                          </a:solidFill>
                        </a:rPr>
                        <a:t>No assessments Term 1. More opportunity to engage with more complex texts and understand how literature and language help us to build connection with others. </a:t>
                      </a:r>
                    </a:p>
                    <a:p>
                      <a:pPr lvl="0">
                        <a:buNone/>
                      </a:pPr>
                      <a:endParaRPr lang="en-US" sz="2400">
                        <a:solidFill>
                          <a:schemeClr val="tx1"/>
                        </a:solidFill>
                      </a:endParaRPr>
                    </a:p>
                    <a:p>
                      <a:pPr lvl="0">
                        <a:buNone/>
                      </a:pPr>
                      <a:r>
                        <a:rPr lang="en-US" sz="2400">
                          <a:solidFill>
                            <a:schemeClr val="tx1"/>
                          </a:solidFill>
                        </a:rPr>
                        <a:t>Intended result is all students growing literacy skills and being  confident language in an array of situations</a:t>
                      </a:r>
                    </a:p>
                  </a:txBody>
                  <a:tcPr>
                    <a:solidFill>
                      <a:schemeClr val="bg1"/>
                    </a:solidFill>
                  </a:tcPr>
                </a:tc>
                <a:extLst>
                  <a:ext uri="{0D108BD9-81ED-4DB2-BD59-A6C34878D82A}">
                    <a16:rowId xmlns:a16="http://schemas.microsoft.com/office/drawing/2014/main" val="121438194"/>
                  </a:ext>
                </a:extLst>
              </a:tr>
            </a:tbl>
          </a:graphicData>
        </a:graphic>
      </p:graphicFrame>
    </p:spTree>
    <p:extLst>
      <p:ext uri="{BB962C8B-B14F-4D97-AF65-F5344CB8AC3E}">
        <p14:creationId xmlns:p14="http://schemas.microsoft.com/office/powerpoint/2010/main" val="1376932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8416-6D23-E59F-E43D-641DAD30BCBB}"/>
              </a:ext>
            </a:extLst>
          </p:cNvPr>
          <p:cNvSpPr>
            <a:spLocks noGrp="1"/>
          </p:cNvSpPr>
          <p:nvPr>
            <p:ph type="title"/>
          </p:nvPr>
        </p:nvSpPr>
        <p:spPr>
          <a:solidFill>
            <a:srgbClr val="7030A0"/>
          </a:solidFill>
        </p:spPr>
        <p:txBody>
          <a:bodyPr/>
          <a:lstStyle/>
          <a:p>
            <a:r>
              <a:rPr lang="en-US">
                <a:solidFill>
                  <a:schemeClr val="bg1"/>
                </a:solidFill>
              </a:rPr>
              <a:t>Mathematics</a:t>
            </a:r>
          </a:p>
        </p:txBody>
      </p:sp>
      <p:pic>
        <p:nvPicPr>
          <p:cNvPr id="6" name="Content Placeholder 4" descr="A close-up of a logo&#10;&#10;Description automatically generated">
            <a:extLst>
              <a:ext uri="{FF2B5EF4-FFF2-40B4-BE49-F238E27FC236}">
                <a16:creationId xmlns:a16="http://schemas.microsoft.com/office/drawing/2014/main" id="{E9D29D14-E641-CF37-AB11-6BA67C3499CC}"/>
              </a:ext>
            </a:extLst>
          </p:cNvPr>
          <p:cNvPicPr>
            <a:picLocks noChangeAspect="1"/>
          </p:cNvPicPr>
          <p:nvPr/>
        </p:nvPicPr>
        <p:blipFill>
          <a:blip r:embed="rId2"/>
          <a:stretch>
            <a:fillRect/>
          </a:stretch>
        </p:blipFill>
        <p:spPr>
          <a:xfrm>
            <a:off x="5697910" y="519346"/>
            <a:ext cx="5480237" cy="1002367"/>
          </a:xfrm>
          <a:prstGeom prst="rect">
            <a:avLst/>
          </a:prstGeom>
        </p:spPr>
      </p:pic>
      <p:graphicFrame>
        <p:nvGraphicFramePr>
          <p:cNvPr id="11" name="Table 10">
            <a:extLst>
              <a:ext uri="{FF2B5EF4-FFF2-40B4-BE49-F238E27FC236}">
                <a16:creationId xmlns:a16="http://schemas.microsoft.com/office/drawing/2014/main" id="{9437218E-664B-F826-8C0D-6ECE9BF6128A}"/>
              </a:ext>
            </a:extLst>
          </p:cNvPr>
          <p:cNvGraphicFramePr>
            <a:graphicFrameLocks noGrp="1"/>
          </p:cNvGraphicFramePr>
          <p:nvPr>
            <p:extLst>
              <p:ext uri="{D42A27DB-BD31-4B8C-83A1-F6EECF244321}">
                <p14:modId xmlns:p14="http://schemas.microsoft.com/office/powerpoint/2010/main" val="3962045473"/>
              </p:ext>
            </p:extLst>
          </p:nvPr>
        </p:nvGraphicFramePr>
        <p:xfrm>
          <a:off x="838611" y="1857143"/>
          <a:ext cx="10039566" cy="9646920"/>
        </p:xfrm>
        <a:graphic>
          <a:graphicData uri="http://schemas.openxmlformats.org/drawingml/2006/table">
            <a:tbl>
              <a:tblPr firstRow="1" bandRow="1">
                <a:tableStyleId>{5C22544A-7EE6-4342-B048-85BDC9FD1C3A}</a:tableStyleId>
              </a:tblPr>
              <a:tblGrid>
                <a:gridCol w="3305283">
                  <a:extLst>
                    <a:ext uri="{9D8B030D-6E8A-4147-A177-3AD203B41FA5}">
                      <a16:colId xmlns:a16="http://schemas.microsoft.com/office/drawing/2014/main" val="3910548766"/>
                    </a:ext>
                  </a:extLst>
                </a:gridCol>
                <a:gridCol w="3305283">
                  <a:extLst>
                    <a:ext uri="{9D8B030D-6E8A-4147-A177-3AD203B41FA5}">
                      <a16:colId xmlns:a16="http://schemas.microsoft.com/office/drawing/2014/main" val="3780437840"/>
                    </a:ext>
                  </a:extLst>
                </a:gridCol>
                <a:gridCol w="3429000">
                  <a:extLst>
                    <a:ext uri="{9D8B030D-6E8A-4147-A177-3AD203B41FA5}">
                      <a16:colId xmlns:a16="http://schemas.microsoft.com/office/drawing/2014/main" val="746334013"/>
                    </a:ext>
                  </a:extLst>
                </a:gridCol>
              </a:tblGrid>
              <a:tr h="1861457">
                <a:tc>
                  <a:txBody>
                    <a:bodyPr/>
                    <a:lstStyle/>
                    <a:p>
                      <a:pPr algn="ctr"/>
                      <a:r>
                        <a:rPr lang="en-US" sz="2000" b="0" i="0" u="none" strike="noStrike" noProof="0">
                          <a:solidFill>
                            <a:schemeClr val="tx1"/>
                          </a:solidFill>
                          <a:latin typeface="Calibri"/>
                        </a:rPr>
                        <a:t>Mathematics 1.1 </a:t>
                      </a:r>
                      <a:endParaRPr lang="en-US"/>
                    </a:p>
                    <a:p>
                      <a:pPr lvl="0" algn="ctr">
                        <a:buNone/>
                      </a:pPr>
                      <a:endParaRPr lang="en-US" sz="2000" b="0" i="0" u="none" strike="noStrike" noProof="0">
                        <a:solidFill>
                          <a:schemeClr val="tx1"/>
                        </a:solidFill>
                        <a:latin typeface="Calibri"/>
                      </a:endParaRPr>
                    </a:p>
                    <a:p>
                      <a:pPr lvl="0" algn="ctr">
                        <a:buNone/>
                      </a:pPr>
                      <a:r>
                        <a:rPr lang="en-US" sz="2000" b="0" i="0" u="none" strike="noStrike" noProof="0">
                          <a:solidFill>
                            <a:schemeClr val="tx1"/>
                          </a:solidFill>
                          <a:latin typeface="Calibri"/>
                        </a:rPr>
                        <a:t>Explore Data using a Statistical Enquiry Process</a:t>
                      </a:r>
                    </a:p>
                    <a:p>
                      <a:pPr lvl="0" algn="ctr">
                        <a:buNone/>
                      </a:pPr>
                      <a:endParaRPr lang="en-US" sz="2000" b="0" i="0" u="none" strike="noStrike" noProof="0">
                        <a:solidFill>
                          <a:schemeClr val="tx1"/>
                        </a:solidFill>
                        <a:latin typeface="Calibri"/>
                      </a:endParaRPr>
                    </a:p>
                    <a:p>
                      <a:pPr lvl="0" algn="ctr">
                        <a:buNone/>
                      </a:pPr>
                      <a:r>
                        <a:rPr lang="en-US" sz="2000" b="0" i="0" u="none" strike="noStrike" noProof="0">
                          <a:solidFill>
                            <a:schemeClr val="tx1"/>
                          </a:solidFill>
                          <a:latin typeface="Calibri"/>
                        </a:rPr>
                        <a:t>5 Credits Internal</a:t>
                      </a:r>
                    </a:p>
                    <a:p>
                      <a:pPr lvl="0" algn="ctr">
                        <a:buNone/>
                      </a:pPr>
                      <a:r>
                        <a:rPr lang="en-US"/>
                        <a:t>emati</a:t>
                      </a:r>
                      <a:endParaRPr lang="en-US" err="1"/>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lvl="0" algn="ctr">
                        <a:buNone/>
                      </a:pPr>
                      <a:r>
                        <a:rPr lang="en-US" sz="2000" b="0" i="0" u="none" strike="noStrike" noProof="0">
                          <a:solidFill>
                            <a:schemeClr val="tx1"/>
                          </a:solidFill>
                          <a:latin typeface="Calibri"/>
                        </a:rPr>
                        <a:t>Mathematics 1.3 </a:t>
                      </a:r>
                      <a:endParaRPr lang="en-US" sz="2000" b="1" i="0" u="none" strike="noStrike" noProof="0">
                        <a:solidFill>
                          <a:srgbClr val="000000"/>
                        </a:solidFill>
                        <a:latin typeface="Calibri"/>
                      </a:endParaRPr>
                    </a:p>
                    <a:p>
                      <a:pPr lvl="0" algn="ctr">
                        <a:buNone/>
                      </a:pPr>
                      <a:endParaRPr lang="en-US" sz="2000" b="0" i="0" u="none" strike="noStrike" noProof="0">
                        <a:solidFill>
                          <a:schemeClr val="tx1"/>
                        </a:solidFill>
                        <a:latin typeface="Calibri"/>
                      </a:endParaRPr>
                    </a:p>
                    <a:p>
                      <a:pPr lvl="0" algn="ctr">
                        <a:buNone/>
                      </a:pPr>
                      <a:r>
                        <a:rPr lang="en-US" sz="2000" b="0" i="0" u="none" strike="noStrike" noProof="0">
                          <a:solidFill>
                            <a:schemeClr val="tx1"/>
                          </a:solidFill>
                          <a:latin typeface="Calibri"/>
                        </a:rPr>
                        <a:t>Interpret and apply mathematical and statistical information in context</a:t>
                      </a:r>
                      <a:endParaRPr lang="en-US" sz="2000" b="1" i="0" u="none" strike="noStrike" noProof="0">
                        <a:solidFill>
                          <a:srgbClr val="000000"/>
                        </a:solidFill>
                        <a:latin typeface="Calibri"/>
                      </a:endParaRPr>
                    </a:p>
                    <a:p>
                      <a:pPr lvl="0" algn="ctr">
                        <a:buNone/>
                      </a:pPr>
                      <a:r>
                        <a:rPr lang="en-US" sz="2000" b="0" i="0" u="none" strike="noStrike" noProof="0">
                          <a:solidFill>
                            <a:schemeClr val="tx1"/>
                          </a:solidFill>
                          <a:latin typeface="Calibri"/>
                        </a:rPr>
                        <a:t>5 Credits External</a:t>
                      </a:r>
                      <a:endParaRPr lang="en-US" sz="2000" b="1" i="0" u="none" strike="noStrike" noProof="0">
                        <a:solidFill>
                          <a:srgbClr val="000000"/>
                        </a:solidFill>
                        <a:latin typeface="Calibri"/>
                      </a:endParaRPr>
                    </a:p>
                    <a:p>
                      <a:pPr lvl="0">
                        <a:buNone/>
                      </a:pPr>
                      <a:endParaRPr lang="en-US"/>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lvl="0" algn="ctr">
                        <a:buNone/>
                      </a:pPr>
                      <a:r>
                        <a:rPr lang="en-US" sz="2000" b="0" i="0" u="none" strike="noStrike" noProof="0">
                          <a:solidFill>
                            <a:schemeClr val="tx1"/>
                          </a:solidFill>
                          <a:latin typeface="Calibri"/>
                        </a:rPr>
                        <a:t>Mathematics 1.4 </a:t>
                      </a:r>
                      <a:endParaRPr lang="en-US" sz="2000" b="1" i="0" u="none" strike="noStrike" noProof="0">
                        <a:solidFill>
                          <a:srgbClr val="000000"/>
                        </a:solidFill>
                        <a:latin typeface="Calibri"/>
                      </a:endParaRPr>
                    </a:p>
                    <a:p>
                      <a:pPr lvl="0" algn="ctr">
                        <a:buNone/>
                      </a:pPr>
                      <a:r>
                        <a:rPr lang="en-US" sz="2000" b="0" i="0" u="none" strike="noStrike" noProof="0">
                          <a:solidFill>
                            <a:schemeClr val="tx1"/>
                          </a:solidFill>
                          <a:latin typeface="Calibri"/>
                        </a:rPr>
                        <a:t>5 Credits External</a:t>
                      </a:r>
                      <a:endParaRPr lang="en-US" sz="2000" b="1" i="0" u="none" strike="noStrike" noProof="0">
                        <a:solidFill>
                          <a:srgbClr val="000000"/>
                        </a:solidFill>
                        <a:latin typeface="Calibri"/>
                      </a:endParaRPr>
                    </a:p>
                    <a:p>
                      <a:pPr lvl="0" algn="ctr">
                        <a:buNone/>
                      </a:pPr>
                      <a:endParaRPr lang="en-US" sz="2000" b="0" i="0" u="none" strike="noStrike" noProof="0">
                        <a:solidFill>
                          <a:schemeClr val="tx1"/>
                        </a:solidFill>
                        <a:latin typeface="Calibri"/>
                      </a:endParaRPr>
                    </a:p>
                    <a:p>
                      <a:pPr lvl="0" algn="ctr">
                        <a:buNone/>
                      </a:pPr>
                      <a:r>
                        <a:rPr lang="en-US" sz="2000" b="0" i="0" u="none" strike="noStrike" noProof="0">
                          <a:solidFill>
                            <a:schemeClr val="tx1"/>
                          </a:solidFill>
                          <a:latin typeface="Calibri"/>
                        </a:rPr>
                        <a:t>Demonstrate Mathematical reasoning</a:t>
                      </a:r>
                    </a:p>
                    <a:p>
                      <a:pPr lvl="0" algn="ctr">
                        <a:buNone/>
                      </a:pPr>
                      <a:r>
                        <a:rPr lang="en-US" sz="2000" b="0" i="0" u="none" strike="noStrike" noProof="0">
                          <a:solidFill>
                            <a:schemeClr val="tx1"/>
                          </a:solidFill>
                          <a:latin typeface="Calibri"/>
                        </a:rPr>
                        <a:t>5 Credits External</a:t>
                      </a:r>
                    </a:p>
                    <a:p>
                      <a:pPr lvl="0" algn="ctr">
                        <a:buNone/>
                      </a:pPr>
                      <a:endParaRPr lang="en-US" sz="2000" b="0" i="0" u="none" strike="noStrike" noProof="0">
                        <a:solidFill>
                          <a:schemeClr val="tx1"/>
                        </a:solidFill>
                        <a:latin typeface="Calibri"/>
                      </a:endParaRPr>
                    </a:p>
                    <a:p>
                      <a:pPr lvl="0">
                        <a:buNone/>
                      </a:pPr>
                      <a:endParaRPr lang="en-US"/>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1205733"/>
                  </a:ext>
                </a:extLst>
              </a:tr>
              <a:tr h="2925590">
                <a:tc>
                  <a:txBody>
                    <a:bodyPr/>
                    <a:lstStyle/>
                    <a:p>
                      <a:pPr marL="0" lvl="0" algn="ctr">
                        <a:lnSpc>
                          <a:spcPct val="100000"/>
                        </a:lnSpc>
                        <a:spcBef>
                          <a:spcPts val="1000"/>
                        </a:spcBef>
                        <a:spcAft>
                          <a:spcPts val="500"/>
                        </a:spcAft>
                        <a:buNone/>
                      </a:pPr>
                      <a:r>
                        <a:rPr lang="en-US" sz="2000">
                          <a:solidFill>
                            <a:schemeClr val="tx1"/>
                          </a:solidFill>
                          <a:latin typeface="Aharoni"/>
                        </a:rPr>
                        <a:t>Similar to </a:t>
                      </a:r>
                      <a:r>
                        <a:rPr lang="en-US" sz="2800">
                          <a:solidFill>
                            <a:schemeClr val="tx1"/>
                          </a:solidFill>
                          <a:latin typeface="Aharoni"/>
                        </a:rPr>
                        <a:t>2 </a:t>
                      </a:r>
                      <a:r>
                        <a:rPr lang="en-US" sz="2000">
                          <a:solidFill>
                            <a:schemeClr val="tx1"/>
                          </a:solidFill>
                          <a:latin typeface="Aharoni"/>
                        </a:rPr>
                        <a:t>current internals </a:t>
                      </a:r>
                    </a:p>
                    <a:p>
                      <a:pPr marL="0" lvl="0" algn="ctr">
                        <a:lnSpc>
                          <a:spcPct val="100000"/>
                        </a:lnSpc>
                        <a:spcBef>
                          <a:spcPts val="1000"/>
                        </a:spcBef>
                        <a:spcAft>
                          <a:spcPts val="500"/>
                        </a:spcAft>
                        <a:buNone/>
                      </a:pPr>
                      <a:r>
                        <a:rPr lang="en-US" sz="2000">
                          <a:solidFill>
                            <a:schemeClr val="tx1"/>
                          </a:solidFill>
                          <a:latin typeface="Aharoni"/>
                        </a:rPr>
                        <a:t>Students must use the statistical enquiry process to pose and answer their own question based around a given context</a:t>
                      </a:r>
                    </a:p>
                    <a:p>
                      <a:pPr marL="0" lvl="0" algn="ctr">
                        <a:lnSpc>
                          <a:spcPct val="100000"/>
                        </a:lnSpc>
                        <a:spcBef>
                          <a:spcPts val="1000"/>
                        </a:spcBef>
                        <a:spcAft>
                          <a:spcPts val="500"/>
                        </a:spcAft>
                        <a:buNone/>
                      </a:pPr>
                      <a:r>
                        <a:rPr lang="en-US" sz="2000">
                          <a:solidFill>
                            <a:schemeClr val="tx1"/>
                          </a:solidFill>
                          <a:latin typeface="Aharoni"/>
                        </a:rPr>
                        <a:t>Pose a question</a:t>
                      </a:r>
                      <a:endParaRPr lang="en-US"/>
                    </a:p>
                    <a:p>
                      <a:pPr marL="0" lvl="0" algn="ctr">
                        <a:lnSpc>
                          <a:spcPct val="100000"/>
                        </a:lnSpc>
                        <a:spcBef>
                          <a:spcPts val="1000"/>
                        </a:spcBef>
                        <a:spcAft>
                          <a:spcPts val="500"/>
                        </a:spcAft>
                        <a:buNone/>
                      </a:pPr>
                      <a:r>
                        <a:rPr lang="en-US" sz="2000">
                          <a:solidFill>
                            <a:schemeClr val="tx1"/>
                          </a:solidFill>
                          <a:latin typeface="Aharoni"/>
                        </a:rPr>
                        <a:t>Collect relevant Data</a:t>
                      </a:r>
                      <a:endParaRPr lang="en-US"/>
                    </a:p>
                    <a:p>
                      <a:pPr marL="0" lvl="0" algn="ctr">
                        <a:lnSpc>
                          <a:spcPct val="100000"/>
                        </a:lnSpc>
                        <a:spcBef>
                          <a:spcPts val="1000"/>
                        </a:spcBef>
                        <a:spcAft>
                          <a:spcPts val="500"/>
                        </a:spcAft>
                        <a:buNone/>
                      </a:pPr>
                      <a:r>
                        <a:rPr lang="en-US" sz="2000">
                          <a:solidFill>
                            <a:schemeClr val="tx1"/>
                          </a:solidFill>
                          <a:latin typeface="Aharoni"/>
                        </a:rPr>
                        <a:t>Plot an apropprite graph and calculate statistics</a:t>
                      </a:r>
                      <a:endParaRPr lang="en-US"/>
                    </a:p>
                    <a:p>
                      <a:pPr marL="0" lvl="0" algn="ctr">
                        <a:lnSpc>
                          <a:spcPct val="100000"/>
                        </a:lnSpc>
                        <a:spcBef>
                          <a:spcPts val="1000"/>
                        </a:spcBef>
                        <a:spcAft>
                          <a:spcPts val="500"/>
                        </a:spcAft>
                        <a:buNone/>
                      </a:pPr>
                      <a:r>
                        <a:rPr lang="en-US" sz="2000">
                          <a:solidFill>
                            <a:schemeClr val="tx1"/>
                          </a:solidFill>
                          <a:latin typeface="Aharoni"/>
                        </a:rPr>
                        <a:t> Discuss the features of their graph and statistcs</a:t>
                      </a:r>
                    </a:p>
                    <a:p>
                      <a:pPr marL="0" lvl="0" algn="ctr">
                        <a:lnSpc>
                          <a:spcPct val="100000"/>
                        </a:lnSpc>
                        <a:spcBef>
                          <a:spcPts val="1000"/>
                        </a:spcBef>
                        <a:spcAft>
                          <a:spcPts val="500"/>
                        </a:spcAft>
                        <a:buNone/>
                      </a:pPr>
                      <a:r>
                        <a:rPr lang="en-US" sz="2000">
                          <a:solidFill>
                            <a:schemeClr val="tx1"/>
                          </a:solidFill>
                          <a:latin typeface="Aharoni"/>
                        </a:rPr>
                        <a:t>Answer their question with statistical justification</a:t>
                      </a:r>
                    </a:p>
                    <a:p>
                      <a:pPr marL="0" lvl="0" algn="ctr">
                        <a:lnSpc>
                          <a:spcPct val="100000"/>
                        </a:lnSpc>
                        <a:spcBef>
                          <a:spcPts val="1000"/>
                        </a:spcBef>
                        <a:spcAft>
                          <a:spcPts val="500"/>
                        </a:spcAft>
                        <a:buNone/>
                      </a:pPr>
                      <a:endParaRPr lang="en-US" sz="2000">
                        <a:solidFill>
                          <a:schemeClr val="tx1"/>
                        </a:solidFill>
                        <a:latin typeface="Aharoni"/>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lnSpc>
                          <a:spcPct val="100000"/>
                        </a:lnSpc>
                        <a:spcBef>
                          <a:spcPts val="500"/>
                        </a:spcBef>
                        <a:spcAft>
                          <a:spcPts val="500"/>
                        </a:spcAft>
                        <a:buNone/>
                      </a:pPr>
                      <a:r>
                        <a:rPr lang="en-US" sz="2000">
                          <a:solidFill>
                            <a:schemeClr val="tx1"/>
                          </a:solidFill>
                          <a:latin typeface="Aharoni"/>
                        </a:rPr>
                        <a:t>Similar to a current external</a:t>
                      </a:r>
                    </a:p>
                    <a:p>
                      <a:pPr lvl="0" algn="ctr">
                        <a:lnSpc>
                          <a:spcPct val="100000"/>
                        </a:lnSpc>
                        <a:spcBef>
                          <a:spcPts val="500"/>
                        </a:spcBef>
                        <a:spcAft>
                          <a:spcPts val="500"/>
                        </a:spcAft>
                        <a:buNone/>
                      </a:pPr>
                      <a:r>
                        <a:rPr lang="en-US" sz="2000">
                          <a:solidFill>
                            <a:schemeClr val="tx1"/>
                          </a:solidFill>
                          <a:latin typeface="Aharoni"/>
                        </a:rPr>
                        <a:t>Analyse and answer questions by interpreting a wide variety of statistical graphs and tables, usually based around a common context </a:t>
                      </a:r>
                      <a:endParaRPr lang="en-US" sz="2000" b="1">
                        <a:solidFill>
                          <a:schemeClr val="tx1"/>
                        </a:solidFill>
                        <a:latin typeface="Aptos"/>
                      </a:endParaRPr>
                    </a:p>
                    <a:p>
                      <a:pPr lvl="0" algn="ctr">
                        <a:lnSpc>
                          <a:spcPct val="100000"/>
                        </a:lnSpc>
                        <a:spcBef>
                          <a:spcPts val="500"/>
                        </a:spcBef>
                        <a:spcAft>
                          <a:spcPts val="500"/>
                        </a:spcAft>
                        <a:buNone/>
                      </a:pPr>
                      <a:r>
                        <a:rPr lang="en-US" sz="2000">
                          <a:solidFill>
                            <a:schemeClr val="tx1"/>
                          </a:solidFill>
                          <a:latin typeface="Aharoni"/>
                        </a:rPr>
                        <a:t>Marked on a students ability to interpret information.</a:t>
                      </a:r>
                    </a:p>
                    <a:p>
                      <a:pPr lvl="0" algn="ctr">
                        <a:lnSpc>
                          <a:spcPct val="100000"/>
                        </a:lnSpc>
                        <a:spcBef>
                          <a:spcPts val="500"/>
                        </a:spcBef>
                        <a:spcAft>
                          <a:spcPts val="500"/>
                        </a:spcAft>
                        <a:buNone/>
                      </a:pPr>
                      <a:r>
                        <a:rPr lang="en-US" sz="2000">
                          <a:solidFill>
                            <a:schemeClr val="tx1"/>
                          </a:solidFill>
                          <a:latin typeface="Aharoni"/>
                        </a:rPr>
                        <a:t>Using Level </a:t>
                      </a:r>
                      <a:r>
                        <a:rPr lang="en-US" sz="2800">
                          <a:solidFill>
                            <a:schemeClr val="tx1"/>
                          </a:solidFill>
                          <a:latin typeface="Aharoni"/>
                        </a:rPr>
                        <a:t>6</a:t>
                      </a:r>
                      <a:r>
                        <a:rPr lang="en-US" sz="2000">
                          <a:solidFill>
                            <a:schemeClr val="tx1"/>
                          </a:solidFill>
                          <a:latin typeface="Aharoni"/>
                        </a:rPr>
                        <a:t> NZC in</a:t>
                      </a:r>
                    </a:p>
                    <a:p>
                      <a:pPr marL="342900" lvl="0" indent="-342900" algn="ctr">
                        <a:lnSpc>
                          <a:spcPct val="100000"/>
                        </a:lnSpc>
                        <a:spcBef>
                          <a:spcPts val="500"/>
                        </a:spcBef>
                        <a:spcAft>
                          <a:spcPts val="500"/>
                        </a:spcAft>
                        <a:buFont typeface="Arial"/>
                        <a:buChar char="•"/>
                      </a:pPr>
                      <a:r>
                        <a:rPr lang="en-US" sz="2000">
                          <a:solidFill>
                            <a:schemeClr val="tx1"/>
                          </a:solidFill>
                          <a:latin typeface="Aharoni"/>
                        </a:rPr>
                        <a:t>Statistics</a:t>
                      </a:r>
                    </a:p>
                    <a:p>
                      <a:pPr marL="342900" lvl="0" indent="-342900" algn="ctr">
                        <a:lnSpc>
                          <a:spcPct val="100000"/>
                        </a:lnSpc>
                        <a:spcBef>
                          <a:spcPts val="500"/>
                        </a:spcBef>
                        <a:spcAft>
                          <a:spcPts val="500"/>
                        </a:spcAft>
                        <a:buFont typeface="Arial"/>
                        <a:buChar char="•"/>
                      </a:pPr>
                      <a:r>
                        <a:rPr lang="en-US" sz="2000">
                          <a:solidFill>
                            <a:schemeClr val="tx1"/>
                          </a:solidFill>
                          <a:latin typeface="Aharoni"/>
                        </a:rPr>
                        <a:t>Probability</a:t>
                      </a:r>
                    </a:p>
                    <a:p>
                      <a:pPr marL="342900" lvl="0" indent="-342900" algn="ctr">
                        <a:lnSpc>
                          <a:spcPct val="100000"/>
                        </a:lnSpc>
                        <a:spcBef>
                          <a:spcPts val="500"/>
                        </a:spcBef>
                        <a:spcAft>
                          <a:spcPts val="500"/>
                        </a:spcAft>
                        <a:buFont typeface="Arial"/>
                        <a:buChar char="•"/>
                      </a:pPr>
                      <a:r>
                        <a:rPr lang="en-US" sz="2000">
                          <a:solidFill>
                            <a:schemeClr val="tx1"/>
                          </a:solidFill>
                          <a:latin typeface="Aharoni"/>
                        </a:rPr>
                        <a:t>Number</a:t>
                      </a:r>
                    </a:p>
                    <a:p>
                      <a:pPr marL="342900" lvl="0" indent="-342900" algn="ctr">
                        <a:lnSpc>
                          <a:spcPct val="100000"/>
                        </a:lnSpc>
                        <a:spcBef>
                          <a:spcPts val="500"/>
                        </a:spcBef>
                        <a:spcAft>
                          <a:spcPts val="500"/>
                        </a:spcAft>
                        <a:buFont typeface="Arial"/>
                        <a:buChar char="•"/>
                      </a:pPr>
                      <a:r>
                        <a:rPr lang="en-US" sz="2000">
                          <a:solidFill>
                            <a:schemeClr val="tx1"/>
                          </a:solidFill>
                          <a:latin typeface="Aharoni"/>
                        </a:rPr>
                        <a:t>Graphs</a:t>
                      </a:r>
                    </a:p>
                    <a:p>
                      <a:pPr marL="342900" lvl="0" indent="-342900" algn="ctr">
                        <a:lnSpc>
                          <a:spcPct val="100000"/>
                        </a:lnSpc>
                        <a:spcBef>
                          <a:spcPts val="500"/>
                        </a:spcBef>
                        <a:spcAft>
                          <a:spcPts val="500"/>
                        </a:spcAft>
                        <a:buFont typeface="Arial"/>
                        <a:buChar char="•"/>
                      </a:pPr>
                      <a:endParaRPr lang="en-US" sz="2000">
                        <a:solidFill>
                          <a:schemeClr val="tx1"/>
                        </a:solidFill>
                        <a:latin typeface="Aharoni"/>
                      </a:endParaRPr>
                    </a:p>
                    <a:p>
                      <a:pPr lvl="0" algn="ctr">
                        <a:lnSpc>
                          <a:spcPct val="100000"/>
                        </a:lnSpc>
                        <a:spcBef>
                          <a:spcPts val="500"/>
                        </a:spcBef>
                        <a:spcAft>
                          <a:spcPts val="500"/>
                        </a:spcAft>
                        <a:buNone/>
                      </a:pPr>
                      <a:endParaRPr lang="en-US" sz="2000">
                        <a:solidFill>
                          <a:schemeClr val="tx1"/>
                        </a:solidFill>
                        <a:latin typeface="Aharoni"/>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lnSpc>
                          <a:spcPct val="100000"/>
                        </a:lnSpc>
                        <a:spcBef>
                          <a:spcPts val="500"/>
                        </a:spcBef>
                        <a:spcAft>
                          <a:spcPts val="500"/>
                        </a:spcAft>
                        <a:buNone/>
                      </a:pPr>
                      <a:r>
                        <a:rPr lang="en-US" sz="2000">
                          <a:solidFill>
                            <a:schemeClr val="tx1"/>
                          </a:solidFill>
                          <a:latin typeface="Aharoni"/>
                        </a:rPr>
                        <a:t>Similar to several current external and Internals</a:t>
                      </a:r>
                    </a:p>
                    <a:p>
                      <a:pPr marL="0" lvl="0" indent="0" algn="ctr">
                        <a:lnSpc>
                          <a:spcPct val="100000"/>
                        </a:lnSpc>
                        <a:spcBef>
                          <a:spcPts val="500"/>
                        </a:spcBef>
                        <a:spcAft>
                          <a:spcPts val="500"/>
                        </a:spcAft>
                        <a:buNone/>
                      </a:pPr>
                      <a:r>
                        <a:rPr lang="en-US" sz="2000">
                          <a:solidFill>
                            <a:schemeClr val="tx1"/>
                          </a:solidFill>
                          <a:latin typeface="Aharoni"/>
                        </a:rPr>
                        <a:t>Marked on a students ability to answer a mathematical problem(multiple steps) </a:t>
                      </a:r>
                    </a:p>
                    <a:p>
                      <a:pPr marL="0" lvl="0" indent="0" algn="ctr">
                        <a:lnSpc>
                          <a:spcPct val="100000"/>
                        </a:lnSpc>
                        <a:spcBef>
                          <a:spcPts val="500"/>
                        </a:spcBef>
                        <a:spcAft>
                          <a:spcPts val="500"/>
                        </a:spcAft>
                        <a:buNone/>
                      </a:pPr>
                      <a:endParaRPr lang="en-US" sz="2000">
                        <a:solidFill>
                          <a:schemeClr val="tx1"/>
                        </a:solidFill>
                        <a:latin typeface="Aharoni"/>
                      </a:endParaRPr>
                    </a:p>
                    <a:p>
                      <a:pPr lvl="0" algn="ctr">
                        <a:lnSpc>
                          <a:spcPct val="100000"/>
                        </a:lnSpc>
                        <a:spcBef>
                          <a:spcPts val="500"/>
                        </a:spcBef>
                        <a:spcAft>
                          <a:spcPts val="500"/>
                        </a:spcAft>
                        <a:buNone/>
                      </a:pPr>
                      <a:r>
                        <a:rPr lang="en-US" sz="2000">
                          <a:solidFill>
                            <a:schemeClr val="tx1"/>
                          </a:solidFill>
                          <a:latin typeface="Aharoni"/>
                        </a:rPr>
                        <a:t>Using  Level </a:t>
                      </a:r>
                      <a:r>
                        <a:rPr lang="en-US" sz="2800">
                          <a:solidFill>
                            <a:schemeClr val="tx1"/>
                          </a:solidFill>
                          <a:latin typeface="Aharoni"/>
                        </a:rPr>
                        <a:t>6</a:t>
                      </a:r>
                      <a:r>
                        <a:rPr lang="en-US" sz="2000">
                          <a:solidFill>
                            <a:schemeClr val="tx1"/>
                          </a:solidFill>
                          <a:latin typeface="Aharoni"/>
                        </a:rPr>
                        <a:t> of NZC in</a:t>
                      </a:r>
                    </a:p>
                    <a:p>
                      <a:pPr marL="342900" lvl="0" indent="-342900" algn="ctr">
                        <a:lnSpc>
                          <a:spcPct val="100000"/>
                        </a:lnSpc>
                        <a:spcBef>
                          <a:spcPts val="500"/>
                        </a:spcBef>
                        <a:spcAft>
                          <a:spcPts val="500"/>
                        </a:spcAft>
                        <a:buFont typeface="Arial"/>
                        <a:buChar char="•"/>
                      </a:pPr>
                      <a:r>
                        <a:rPr lang="en-US" sz="2000">
                          <a:solidFill>
                            <a:schemeClr val="tx1"/>
                          </a:solidFill>
                          <a:latin typeface="Aharoni"/>
                        </a:rPr>
                        <a:t>Number</a:t>
                      </a:r>
                      <a:endParaRPr lang="en-US"/>
                    </a:p>
                    <a:p>
                      <a:pPr marL="342900" lvl="0" indent="-342900" algn="ctr">
                        <a:lnSpc>
                          <a:spcPct val="100000"/>
                        </a:lnSpc>
                        <a:spcBef>
                          <a:spcPts val="500"/>
                        </a:spcBef>
                        <a:spcAft>
                          <a:spcPts val="500"/>
                        </a:spcAft>
                        <a:buFont typeface="Arial"/>
                        <a:buChar char="•"/>
                      </a:pPr>
                      <a:r>
                        <a:rPr lang="en-US" sz="2000">
                          <a:solidFill>
                            <a:schemeClr val="tx1"/>
                          </a:solidFill>
                          <a:latin typeface="Aharoni"/>
                        </a:rPr>
                        <a:t>Algebra</a:t>
                      </a:r>
                      <a:endParaRPr lang="en-US"/>
                    </a:p>
                    <a:p>
                      <a:pPr marL="342900" lvl="0" indent="-342900" algn="ctr">
                        <a:lnSpc>
                          <a:spcPct val="100000"/>
                        </a:lnSpc>
                        <a:spcBef>
                          <a:spcPts val="500"/>
                        </a:spcBef>
                        <a:spcAft>
                          <a:spcPts val="500"/>
                        </a:spcAft>
                        <a:buFont typeface="Arial"/>
                        <a:buChar char="•"/>
                      </a:pPr>
                      <a:r>
                        <a:rPr lang="en-US" sz="2000">
                          <a:solidFill>
                            <a:schemeClr val="tx1"/>
                          </a:solidFill>
                          <a:latin typeface="Aharoni"/>
                        </a:rPr>
                        <a:t>Tables and Graphs</a:t>
                      </a:r>
                      <a:endParaRPr lang="en-US"/>
                    </a:p>
                    <a:p>
                      <a:pPr marL="342900" lvl="0" indent="-342900" algn="ctr">
                        <a:lnSpc>
                          <a:spcPct val="100000"/>
                        </a:lnSpc>
                        <a:spcBef>
                          <a:spcPts val="500"/>
                        </a:spcBef>
                        <a:spcAft>
                          <a:spcPts val="500"/>
                        </a:spcAft>
                        <a:buFont typeface="Arial"/>
                        <a:buChar char="•"/>
                      </a:pPr>
                      <a:r>
                        <a:rPr lang="en-US" sz="2000">
                          <a:solidFill>
                            <a:schemeClr val="tx1"/>
                          </a:solidFill>
                          <a:latin typeface="Aharoni"/>
                        </a:rPr>
                        <a:t>Measurement</a:t>
                      </a:r>
                      <a:endParaRPr lang="en-US"/>
                    </a:p>
                    <a:p>
                      <a:pPr marL="342900" lvl="0" indent="-342900" algn="ctr">
                        <a:lnSpc>
                          <a:spcPct val="100000"/>
                        </a:lnSpc>
                        <a:spcBef>
                          <a:spcPts val="500"/>
                        </a:spcBef>
                        <a:spcAft>
                          <a:spcPts val="500"/>
                        </a:spcAft>
                        <a:buFont typeface="Arial"/>
                        <a:buChar char="•"/>
                      </a:pPr>
                      <a:r>
                        <a:rPr lang="en-US" sz="2000">
                          <a:solidFill>
                            <a:schemeClr val="tx1"/>
                          </a:solidFill>
                          <a:latin typeface="Aharoni"/>
                        </a:rPr>
                        <a:t>Geometry</a:t>
                      </a:r>
                      <a:endParaRPr lang="en-US"/>
                    </a:p>
                    <a:p>
                      <a:pPr marL="0" lvl="0" indent="0" algn="ctr">
                        <a:lnSpc>
                          <a:spcPct val="100000"/>
                        </a:lnSpc>
                        <a:spcBef>
                          <a:spcPts val="500"/>
                        </a:spcBef>
                        <a:spcAft>
                          <a:spcPts val="500"/>
                        </a:spcAft>
                        <a:buNone/>
                      </a:pPr>
                      <a:r>
                        <a:rPr lang="en-US" sz="1200">
                          <a:solidFill>
                            <a:schemeClr val="tx1"/>
                          </a:solidFill>
                          <a:latin typeface="Aharoni"/>
                        </a:rPr>
                        <a:t>(Shapes, transformations and Trigonometry)</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118489180"/>
                  </a:ext>
                </a:extLst>
              </a:tr>
            </a:tbl>
          </a:graphicData>
        </a:graphic>
      </p:graphicFrame>
    </p:spTree>
    <p:extLst>
      <p:ext uri="{BB962C8B-B14F-4D97-AF65-F5344CB8AC3E}">
        <p14:creationId xmlns:p14="http://schemas.microsoft.com/office/powerpoint/2010/main" val="3413220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14B7A-CF40-5EF7-E54F-F907C221C819}"/>
              </a:ext>
            </a:extLst>
          </p:cNvPr>
          <p:cNvSpPr>
            <a:spLocks noGrp="1"/>
          </p:cNvSpPr>
          <p:nvPr>
            <p:ph type="title"/>
          </p:nvPr>
        </p:nvSpPr>
        <p:spPr/>
        <p:txBody>
          <a:bodyPr/>
          <a:lstStyle/>
          <a:p>
            <a:pPr algn="ctr"/>
            <a:r>
              <a:rPr lang="en-GB">
                <a:cs typeface="Calibri Light"/>
              </a:rPr>
              <a:t>Mathematics</a:t>
            </a:r>
          </a:p>
        </p:txBody>
      </p:sp>
      <p:sp>
        <p:nvSpPr>
          <p:cNvPr id="3" name="Content Placeholder 2">
            <a:extLst>
              <a:ext uri="{FF2B5EF4-FFF2-40B4-BE49-F238E27FC236}">
                <a16:creationId xmlns:a16="http://schemas.microsoft.com/office/drawing/2014/main" id="{8597431F-FD73-5148-1569-76FA38F4AA04}"/>
              </a:ext>
            </a:extLst>
          </p:cNvPr>
          <p:cNvSpPr>
            <a:spLocks noGrp="1"/>
          </p:cNvSpPr>
          <p:nvPr>
            <p:ph idx="1"/>
          </p:nvPr>
        </p:nvSpPr>
        <p:spPr/>
        <p:txBody>
          <a:bodyPr vert="horz" lIns="91440" tIns="45720" rIns="91440" bIns="45720" rtlCol="0" anchor="t">
            <a:normAutofit/>
          </a:bodyPr>
          <a:lstStyle/>
          <a:p>
            <a:pPr marL="0" indent="0" algn="ctr">
              <a:buNone/>
            </a:pPr>
            <a:r>
              <a:rPr lang="en-GB">
                <a:cs typeface="Calibri"/>
              </a:rPr>
              <a:t>Changes in 2024</a:t>
            </a:r>
            <a:endParaRPr lang="en-US">
              <a:cs typeface="Calibri" panose="020F0502020204030204"/>
            </a:endParaRPr>
          </a:p>
          <a:p>
            <a:r>
              <a:rPr lang="en-GB">
                <a:cs typeface="Calibri"/>
              </a:rPr>
              <a:t>Four broad standards</a:t>
            </a:r>
          </a:p>
          <a:p>
            <a:r>
              <a:rPr lang="en-GB">
                <a:cs typeface="Calibri"/>
              </a:rPr>
              <a:t>Content basically the same, but we have to cover everything</a:t>
            </a:r>
          </a:p>
          <a:p>
            <a:r>
              <a:rPr lang="en-GB">
                <a:cs typeface="Calibri"/>
              </a:rPr>
              <a:t>Can't cherry pick topics to do</a:t>
            </a:r>
          </a:p>
          <a:p>
            <a:r>
              <a:rPr lang="en-GB">
                <a:cs typeface="Calibri"/>
              </a:rPr>
              <a:t>More use of technology</a:t>
            </a:r>
          </a:p>
          <a:p>
            <a:r>
              <a:rPr lang="en-GB">
                <a:cs typeface="Calibri"/>
              </a:rPr>
              <a:t>Students must answer questions in context</a:t>
            </a:r>
          </a:p>
          <a:p>
            <a:r>
              <a:rPr lang="en-GB">
                <a:cs typeface="Calibri"/>
              </a:rPr>
              <a:t>How far a student gets into a problem will determine their grade(s)</a:t>
            </a:r>
          </a:p>
          <a:p>
            <a:endParaRPr lang="en-GB">
              <a:cs typeface="Calibri"/>
            </a:endParaRPr>
          </a:p>
          <a:p>
            <a:endParaRPr lang="en-GB">
              <a:cs typeface="Calibri"/>
            </a:endParaRPr>
          </a:p>
          <a:p>
            <a:endParaRPr lang="en-GB">
              <a:cs typeface="Calibri"/>
            </a:endParaRPr>
          </a:p>
        </p:txBody>
      </p:sp>
    </p:spTree>
    <p:extLst>
      <p:ext uri="{BB962C8B-B14F-4D97-AF65-F5344CB8AC3E}">
        <p14:creationId xmlns:p14="http://schemas.microsoft.com/office/powerpoint/2010/main" val="625591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598CE-7C7F-2162-4B71-1B6EA9210599}"/>
              </a:ext>
            </a:extLst>
          </p:cNvPr>
          <p:cNvSpPr>
            <a:spLocks noGrp="1"/>
          </p:cNvSpPr>
          <p:nvPr>
            <p:ph type="title"/>
          </p:nvPr>
        </p:nvSpPr>
        <p:spPr/>
        <p:txBody>
          <a:bodyPr/>
          <a:lstStyle/>
          <a:p>
            <a:pPr algn="ctr"/>
            <a:r>
              <a:rPr lang="en-GB">
                <a:cs typeface="Calibri Light"/>
              </a:rPr>
              <a:t>Mathematics </a:t>
            </a:r>
          </a:p>
        </p:txBody>
      </p:sp>
      <p:sp>
        <p:nvSpPr>
          <p:cNvPr id="3" name="Content Placeholder 2">
            <a:extLst>
              <a:ext uri="{FF2B5EF4-FFF2-40B4-BE49-F238E27FC236}">
                <a16:creationId xmlns:a16="http://schemas.microsoft.com/office/drawing/2014/main" id="{D650C0B0-908D-7DC6-3F07-92ECA78B545D}"/>
              </a:ext>
            </a:extLst>
          </p:cNvPr>
          <p:cNvSpPr>
            <a:spLocks noGrp="1"/>
          </p:cNvSpPr>
          <p:nvPr>
            <p:ph idx="1"/>
          </p:nvPr>
        </p:nvSpPr>
        <p:spPr>
          <a:xfrm>
            <a:off x="838200" y="1969399"/>
            <a:ext cx="10515600" cy="4351338"/>
          </a:xfrm>
        </p:spPr>
        <p:txBody>
          <a:bodyPr vert="horz" lIns="91440" tIns="45720" rIns="91440" bIns="45720" rtlCol="0" anchor="t">
            <a:normAutofit/>
          </a:bodyPr>
          <a:lstStyle/>
          <a:p>
            <a:pPr marL="0" indent="0" algn="ctr">
              <a:buNone/>
            </a:pPr>
            <a:r>
              <a:rPr lang="en-GB">
                <a:cs typeface="Calibri"/>
              </a:rPr>
              <a:t>1.4 EXAMPLE Question Prove that this a right-angled triangle</a:t>
            </a:r>
          </a:p>
          <a:p>
            <a:pPr marL="0" indent="0" algn="ctr">
              <a:buNone/>
            </a:pPr>
            <a:endParaRPr lang="en-GB">
              <a:cs typeface="Calibri"/>
            </a:endParaRPr>
          </a:p>
        </p:txBody>
      </p:sp>
      <p:pic>
        <p:nvPicPr>
          <p:cNvPr id="4" name="Picture 3" descr="A diagram of a function&#10;&#10;Description automatically generated">
            <a:extLst>
              <a:ext uri="{FF2B5EF4-FFF2-40B4-BE49-F238E27FC236}">
                <a16:creationId xmlns:a16="http://schemas.microsoft.com/office/drawing/2014/main" id="{22DB7DDA-066E-E95F-D4E5-C73FBA9717BD}"/>
              </a:ext>
            </a:extLst>
          </p:cNvPr>
          <p:cNvPicPr>
            <a:picLocks noChangeAspect="1"/>
          </p:cNvPicPr>
          <p:nvPr/>
        </p:nvPicPr>
        <p:blipFill>
          <a:blip r:embed="rId2"/>
          <a:stretch>
            <a:fillRect/>
          </a:stretch>
        </p:blipFill>
        <p:spPr>
          <a:xfrm>
            <a:off x="2456283" y="2570133"/>
            <a:ext cx="8027058" cy="3816828"/>
          </a:xfrm>
          <a:prstGeom prst="rect">
            <a:avLst/>
          </a:prstGeom>
        </p:spPr>
      </p:pic>
    </p:spTree>
    <p:extLst>
      <p:ext uri="{BB962C8B-B14F-4D97-AF65-F5344CB8AC3E}">
        <p14:creationId xmlns:p14="http://schemas.microsoft.com/office/powerpoint/2010/main" val="4185847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B2905-9205-DC8A-E528-4BEECCEEB056}"/>
              </a:ext>
            </a:extLst>
          </p:cNvPr>
          <p:cNvSpPr>
            <a:spLocks noGrp="1"/>
          </p:cNvSpPr>
          <p:nvPr>
            <p:ph type="title"/>
          </p:nvPr>
        </p:nvSpPr>
        <p:spPr/>
        <p:txBody>
          <a:bodyPr>
            <a:normAutofit/>
          </a:bodyPr>
          <a:lstStyle/>
          <a:p>
            <a:r>
              <a:rPr lang="en-US" sz="5400" b="1">
                <a:solidFill>
                  <a:srgbClr val="0070C0"/>
                </a:solidFill>
              </a:rPr>
              <a:t>Why are we running this evening?</a:t>
            </a:r>
          </a:p>
        </p:txBody>
      </p:sp>
      <p:sp>
        <p:nvSpPr>
          <p:cNvPr id="4" name="TextBox 3">
            <a:extLst>
              <a:ext uri="{FF2B5EF4-FFF2-40B4-BE49-F238E27FC236}">
                <a16:creationId xmlns:a16="http://schemas.microsoft.com/office/drawing/2014/main" id="{8DB0803C-C083-EBB8-1A83-C785B2324F39}"/>
              </a:ext>
            </a:extLst>
          </p:cNvPr>
          <p:cNvSpPr txBox="1"/>
          <p:nvPr/>
        </p:nvSpPr>
        <p:spPr>
          <a:xfrm>
            <a:off x="887920" y="1979720"/>
            <a:ext cx="10872752" cy="3884461"/>
          </a:xfrm>
          <a:prstGeom prst="rect">
            <a:avLst/>
          </a:prstGeom>
          <a:noFill/>
        </p:spPr>
        <p:txBody>
          <a:bodyPr wrap="square" lIns="91440" tIns="45720" rIns="91440" bIns="45720" rtlCol="0" anchor="t">
            <a:spAutoFit/>
          </a:bodyPr>
          <a:lstStyle/>
          <a:p>
            <a:r>
              <a:rPr lang="en-US" sz="3600" b="1" i="1"/>
              <a:t>This is an opportunity to share with parents:</a:t>
            </a:r>
            <a:endParaRPr lang="en-US" sz="3600" b="1" i="1">
              <a:ea typeface="Calibri"/>
              <a:cs typeface="Calibri"/>
            </a:endParaRPr>
          </a:p>
          <a:p>
            <a:pPr>
              <a:lnSpc>
                <a:spcPct val="150000"/>
              </a:lnSpc>
            </a:pPr>
            <a:r>
              <a:rPr lang="en-US" sz="3600"/>
              <a:t>- How NCEA works and how it works here at JPII</a:t>
            </a:r>
            <a:endParaRPr lang="en-US" sz="3600">
              <a:ea typeface="Calibri"/>
              <a:cs typeface="Calibri"/>
            </a:endParaRPr>
          </a:p>
          <a:p>
            <a:pPr>
              <a:lnSpc>
                <a:spcPct val="150000"/>
              </a:lnSpc>
            </a:pPr>
            <a:r>
              <a:rPr lang="en-US" sz="3600"/>
              <a:t>- How NCEA is changing initially at Level 1</a:t>
            </a:r>
            <a:endParaRPr lang="en-US" sz="3600">
              <a:ea typeface="Calibri"/>
              <a:cs typeface="Calibri"/>
            </a:endParaRPr>
          </a:p>
          <a:p>
            <a:pPr>
              <a:lnSpc>
                <a:spcPct val="150000"/>
              </a:lnSpc>
            </a:pPr>
            <a:r>
              <a:rPr lang="en-US" sz="3600"/>
              <a:t>- What subject choices will look like next year at Level 1</a:t>
            </a:r>
            <a:endParaRPr lang="en-US" sz="3600">
              <a:ea typeface="Calibri"/>
              <a:cs typeface="Calibri"/>
            </a:endParaRPr>
          </a:p>
          <a:p>
            <a:pPr>
              <a:lnSpc>
                <a:spcPct val="150000"/>
              </a:lnSpc>
            </a:pPr>
            <a:r>
              <a:rPr lang="en-US" sz="3600"/>
              <a:t>- The importance of the co-requisite and how this works</a:t>
            </a:r>
            <a:endParaRPr lang="en-US" sz="3600">
              <a:ea typeface="Calibri"/>
              <a:cs typeface="Calibri"/>
            </a:endParaRPr>
          </a:p>
        </p:txBody>
      </p:sp>
    </p:spTree>
    <p:extLst>
      <p:ext uri="{BB962C8B-B14F-4D97-AF65-F5344CB8AC3E}">
        <p14:creationId xmlns:p14="http://schemas.microsoft.com/office/powerpoint/2010/main" val="1345087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8416-6D23-E59F-E43D-641DAD30BCBB}"/>
              </a:ext>
            </a:extLst>
          </p:cNvPr>
          <p:cNvSpPr>
            <a:spLocks noGrp="1"/>
          </p:cNvSpPr>
          <p:nvPr>
            <p:ph type="title"/>
          </p:nvPr>
        </p:nvSpPr>
        <p:spPr>
          <a:solidFill>
            <a:srgbClr val="00B0F0"/>
          </a:solidFill>
        </p:spPr>
        <p:txBody>
          <a:bodyPr/>
          <a:lstStyle/>
          <a:p>
            <a:r>
              <a:rPr lang="en-US"/>
              <a:t>Physical Education</a:t>
            </a:r>
          </a:p>
        </p:txBody>
      </p:sp>
      <p:sp>
        <p:nvSpPr>
          <p:cNvPr id="3" name="Content Placeholder 2">
            <a:extLst>
              <a:ext uri="{FF2B5EF4-FFF2-40B4-BE49-F238E27FC236}">
                <a16:creationId xmlns:a16="http://schemas.microsoft.com/office/drawing/2014/main" id="{3BAE8693-1F82-139B-A6CF-B127FCE56030}"/>
              </a:ext>
            </a:extLst>
          </p:cNvPr>
          <p:cNvSpPr>
            <a:spLocks noGrp="1"/>
          </p:cNvSpPr>
          <p:nvPr>
            <p:ph idx="1"/>
          </p:nvPr>
        </p:nvSpPr>
        <p:spPr>
          <a:xfrm>
            <a:off x="491247" y="1759637"/>
            <a:ext cx="10975675" cy="8463262"/>
          </a:xfrm>
        </p:spPr>
        <p:txBody>
          <a:bodyPr vert="horz" lIns="91440" tIns="45720" rIns="91440" bIns="45720" rtlCol="0" anchor="t">
            <a:normAutofit/>
          </a:bodyPr>
          <a:lstStyle/>
          <a:p>
            <a:r>
              <a:rPr lang="en-US" b="1" u="sng" dirty="0">
                <a:ea typeface="+mn-lt"/>
                <a:cs typeface="+mn-lt"/>
              </a:rPr>
              <a:t>PHYSICAL EDUCATION   NCEA CHANGES   2024</a:t>
            </a:r>
            <a:endParaRPr lang="en-US" dirty="0">
              <a:cs typeface="Calibri"/>
            </a:endParaRPr>
          </a:p>
          <a:p>
            <a:endParaRPr lang="en-US" b="1" u="sng" dirty="0">
              <a:ea typeface="+mn-lt"/>
              <a:cs typeface="+mn-lt"/>
            </a:endParaRPr>
          </a:p>
          <a:p>
            <a:r>
              <a:rPr lang="en-US" sz="1800" dirty="0">
                <a:ea typeface="+mn-lt"/>
                <a:cs typeface="+mn-lt"/>
              </a:rPr>
              <a:t> Physical Education currently offers 5 internally assessed achievement standards at level 1.</a:t>
            </a:r>
            <a:endParaRPr lang="en-US" sz="1800" dirty="0">
              <a:ea typeface="Calibri"/>
              <a:cs typeface="Calibri"/>
            </a:endParaRPr>
          </a:p>
          <a:p>
            <a:r>
              <a:rPr lang="en-US" sz="1800" dirty="0">
                <a:ea typeface="+mn-lt"/>
                <a:cs typeface="+mn-lt"/>
              </a:rPr>
              <a:t>  Next year,  the 5 standards will be replaced by 4 new achievement standards -  2 internally assessed standards and 2                                      externally assessed standards.</a:t>
            </a:r>
          </a:p>
          <a:p>
            <a:endParaRPr lang="en-US" sz="1800" dirty="0">
              <a:ea typeface="+mn-lt"/>
              <a:cs typeface="+mn-lt"/>
            </a:endParaRPr>
          </a:p>
          <a:p>
            <a:r>
              <a:rPr lang="en-US" sz="1800" dirty="0">
                <a:ea typeface="+mn-lt"/>
                <a:cs typeface="+mn-lt"/>
              </a:rPr>
              <a:t>Each standard is worth 5 credits.</a:t>
            </a:r>
            <a:endParaRPr lang="en-US" dirty="0">
              <a:ea typeface="Calibri"/>
              <a:cs typeface="Calibri"/>
            </a:endParaRPr>
          </a:p>
          <a:p>
            <a:pPr marL="914400" lvl="2" indent="0">
              <a:buNone/>
            </a:pPr>
            <a:endParaRPr lang="en-US" sz="1800" dirty="0">
              <a:ea typeface="+mn-lt"/>
              <a:cs typeface="+mn-lt"/>
            </a:endParaRPr>
          </a:p>
          <a:p>
            <a:r>
              <a:rPr lang="en-US" sz="1800" dirty="0">
                <a:ea typeface="+mn-lt"/>
                <a:cs typeface="+mn-lt"/>
              </a:rPr>
              <a:t>The new standards are as follows:</a:t>
            </a:r>
            <a:endParaRPr lang="en-US" sz="1800" dirty="0">
              <a:ea typeface="Calibri"/>
              <a:cs typeface="Calibri"/>
            </a:endParaRPr>
          </a:p>
          <a:p>
            <a:endParaRPr lang="en-US" sz="1800" dirty="0">
              <a:solidFill>
                <a:srgbClr val="000000"/>
              </a:solidFill>
              <a:ea typeface="+mn-lt"/>
              <a:cs typeface="+mn-lt"/>
            </a:endParaRPr>
          </a:p>
          <a:p>
            <a:r>
              <a:rPr lang="en-US" sz="1800" b="1" dirty="0">
                <a:solidFill>
                  <a:srgbClr val="000000"/>
                </a:solidFill>
                <a:ea typeface="+mn-lt"/>
                <a:cs typeface="+mn-lt"/>
              </a:rPr>
              <a:t>1.1</a:t>
            </a:r>
            <a:r>
              <a:rPr lang="en-US" sz="1800" b="1" dirty="0"/>
              <a:t> Apply movement strategies in an applied setting</a:t>
            </a:r>
            <a:endParaRPr lang="en-US" sz="1800" dirty="0">
              <a:ea typeface="Calibri"/>
              <a:cs typeface="Calibri"/>
            </a:endParaRPr>
          </a:p>
          <a:p>
            <a:endParaRPr lang="en-US" sz="1800" b="1" dirty="0">
              <a:solidFill>
                <a:srgbClr val="000000"/>
              </a:solidFill>
              <a:ea typeface="+mn-lt"/>
              <a:cs typeface="+mn-lt"/>
            </a:endParaRPr>
          </a:p>
          <a:p>
            <a:r>
              <a:rPr lang="en-US" sz="1800" b="1" dirty="0">
                <a:solidFill>
                  <a:srgbClr val="000000"/>
                </a:solidFill>
                <a:ea typeface="+mn-lt"/>
                <a:cs typeface="+mn-lt"/>
              </a:rPr>
              <a:t>1.2  Demonstrate</a:t>
            </a:r>
            <a:r>
              <a:rPr lang="en-US" sz="1800" b="1" dirty="0">
                <a:solidFill>
                  <a:srgbClr val="000000"/>
                </a:solidFill>
              </a:rPr>
              <a:t> understanding of the application of </a:t>
            </a:r>
            <a:r>
              <a:rPr lang="en-US" sz="1800" b="1" dirty="0"/>
              <a:t>strategies in movement</a:t>
            </a:r>
            <a:endParaRPr lang="en-US" sz="1800" b="1" dirty="0">
              <a:ea typeface="Calibri"/>
              <a:cs typeface="Calibri"/>
            </a:endParaRPr>
          </a:p>
          <a:p>
            <a:endParaRPr lang="en-US" sz="1800" b="1" dirty="0">
              <a:ea typeface="Calibri"/>
              <a:cs typeface="Calibri"/>
            </a:endParaRPr>
          </a:p>
          <a:p>
            <a:r>
              <a:rPr lang="en-US" sz="1800" b="1" dirty="0">
                <a:ea typeface="Calibri"/>
                <a:cs typeface="Calibri"/>
              </a:rPr>
              <a:t>1.3  Demonstrate</a:t>
            </a:r>
            <a:r>
              <a:rPr lang="en-US" sz="1800" b="1" dirty="0"/>
              <a:t> understanding of the influence of personal movement experiences on </a:t>
            </a:r>
            <a:r>
              <a:rPr lang="en-US" sz="1800" b="1" dirty="0" err="1"/>
              <a:t>hauora</a:t>
            </a:r>
            <a:endParaRPr lang="en-US" sz="1800" b="1" dirty="0">
              <a:ea typeface="Calibri"/>
              <a:cs typeface="Calibri"/>
            </a:endParaRPr>
          </a:p>
          <a:p>
            <a:endParaRPr lang="en-US" sz="1800" b="1" dirty="0">
              <a:solidFill>
                <a:srgbClr val="000000"/>
              </a:solidFill>
              <a:ea typeface="Calibri" panose="020F0502020204030204"/>
              <a:cs typeface="Calibri" panose="020F0502020204030204"/>
            </a:endParaRPr>
          </a:p>
          <a:p>
            <a:r>
              <a:rPr lang="en-US" sz="1800" b="1" dirty="0">
                <a:solidFill>
                  <a:srgbClr val="000000"/>
                </a:solidFill>
                <a:ea typeface="Calibri" panose="020F0502020204030204"/>
                <a:cs typeface="Calibri" panose="020F0502020204030204"/>
              </a:rPr>
              <a:t>1.4  </a:t>
            </a:r>
            <a:r>
              <a:rPr lang="en-US" sz="1800" b="1" dirty="0"/>
              <a:t>Demonstrate understanding of influences on movement in Aotearoa New Zealand or the Pacific</a:t>
            </a:r>
            <a:endParaRPr lang="en-US" sz="1800" b="1" dirty="0">
              <a:ea typeface="Calibri"/>
              <a:cs typeface="Calibri"/>
            </a:endParaRPr>
          </a:p>
          <a:p>
            <a:endParaRPr lang="en-US" sz="900" b="1" dirty="0">
              <a:solidFill>
                <a:srgbClr val="000000"/>
              </a:solidFill>
              <a:ea typeface="Calibri" panose="020F0502020204030204"/>
              <a:cs typeface="Calibri" panose="020F0502020204030204"/>
            </a:endParaRPr>
          </a:p>
          <a:p>
            <a:pPr marL="0" indent="0">
              <a:buNone/>
            </a:pPr>
            <a:endParaRPr lang="en-US">
              <a:solidFill>
                <a:srgbClr val="000000"/>
              </a:solidFill>
              <a:latin typeface="Calibri" panose="020F0502020204030204"/>
              <a:ea typeface="Calibri" panose="020F0502020204030204"/>
              <a:cs typeface="Calibri"/>
            </a:endParaRPr>
          </a:p>
        </p:txBody>
      </p:sp>
      <p:pic>
        <p:nvPicPr>
          <p:cNvPr id="6" name="Content Placeholder 4" descr="A close-up of a logo&#10;&#10;Description automatically generated">
            <a:extLst>
              <a:ext uri="{FF2B5EF4-FFF2-40B4-BE49-F238E27FC236}">
                <a16:creationId xmlns:a16="http://schemas.microsoft.com/office/drawing/2014/main" id="{AC970107-3C1F-73C1-3D60-436E8510C905}"/>
              </a:ext>
            </a:extLst>
          </p:cNvPr>
          <p:cNvPicPr>
            <a:picLocks noChangeAspect="1"/>
          </p:cNvPicPr>
          <p:nvPr/>
        </p:nvPicPr>
        <p:blipFill>
          <a:blip r:embed="rId2"/>
          <a:stretch>
            <a:fillRect/>
          </a:stretch>
        </p:blipFill>
        <p:spPr>
          <a:xfrm>
            <a:off x="5697910" y="519346"/>
            <a:ext cx="5480237" cy="1002367"/>
          </a:xfrm>
          <a:prstGeom prst="rect">
            <a:avLst/>
          </a:prstGeom>
        </p:spPr>
      </p:pic>
    </p:spTree>
    <p:extLst>
      <p:ext uri="{BB962C8B-B14F-4D97-AF65-F5344CB8AC3E}">
        <p14:creationId xmlns:p14="http://schemas.microsoft.com/office/powerpoint/2010/main" val="905238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8416-6D23-E59F-E43D-641DAD30BCBB}"/>
              </a:ext>
            </a:extLst>
          </p:cNvPr>
          <p:cNvSpPr>
            <a:spLocks noGrp="1"/>
          </p:cNvSpPr>
          <p:nvPr>
            <p:ph type="title"/>
          </p:nvPr>
        </p:nvSpPr>
        <p:spPr>
          <a:solidFill>
            <a:srgbClr val="FFFF00"/>
          </a:solidFill>
        </p:spPr>
        <p:txBody>
          <a:bodyPr/>
          <a:lstStyle/>
          <a:p>
            <a:r>
              <a:rPr lang="en-US"/>
              <a:t>Religious Studies</a:t>
            </a:r>
          </a:p>
        </p:txBody>
      </p:sp>
      <p:pic>
        <p:nvPicPr>
          <p:cNvPr id="6" name="Content Placeholder 4" descr="A close-up of a logo&#10;&#10;Description automatically generated">
            <a:extLst>
              <a:ext uri="{FF2B5EF4-FFF2-40B4-BE49-F238E27FC236}">
                <a16:creationId xmlns:a16="http://schemas.microsoft.com/office/drawing/2014/main" id="{832167D8-39A6-297C-8B8B-089506107838}"/>
              </a:ext>
            </a:extLst>
          </p:cNvPr>
          <p:cNvPicPr>
            <a:picLocks noChangeAspect="1"/>
          </p:cNvPicPr>
          <p:nvPr/>
        </p:nvPicPr>
        <p:blipFill>
          <a:blip r:embed="rId2"/>
          <a:stretch>
            <a:fillRect/>
          </a:stretch>
        </p:blipFill>
        <p:spPr>
          <a:xfrm>
            <a:off x="5697910" y="519346"/>
            <a:ext cx="5480237" cy="1002367"/>
          </a:xfrm>
          <a:prstGeom prst="rect">
            <a:avLst/>
          </a:prstGeom>
        </p:spPr>
      </p:pic>
      <p:sp>
        <p:nvSpPr>
          <p:cNvPr id="5" name="Content Placeholder 4">
            <a:extLst>
              <a:ext uri="{FF2B5EF4-FFF2-40B4-BE49-F238E27FC236}">
                <a16:creationId xmlns:a16="http://schemas.microsoft.com/office/drawing/2014/main" id="{0354CAED-0391-221A-3E56-1C28C45919FC}"/>
              </a:ext>
            </a:extLst>
          </p:cNvPr>
          <p:cNvSpPr>
            <a:spLocks noGrp="1"/>
          </p:cNvSpPr>
          <p:nvPr>
            <p:ph idx="1"/>
          </p:nvPr>
        </p:nvSpPr>
        <p:spPr>
          <a:xfrm>
            <a:off x="838200" y="1728864"/>
            <a:ext cx="10515600" cy="5125432"/>
          </a:xfrm>
        </p:spPr>
        <p:txBody>
          <a:bodyPr vert="horz" lIns="91440" tIns="45720" rIns="91440" bIns="45720" rtlCol="0" anchor="t">
            <a:normAutofit fontScale="92500" lnSpcReduction="10000"/>
          </a:bodyPr>
          <a:lstStyle/>
          <a:p>
            <a:pPr>
              <a:buNone/>
            </a:pPr>
            <a:endParaRPr lang="en-US" sz="2000">
              <a:solidFill>
                <a:srgbClr val="FFFFFF"/>
              </a:solidFill>
              <a:ea typeface="Calibri"/>
              <a:cs typeface="Calibri"/>
            </a:endParaRPr>
          </a:p>
          <a:p>
            <a:pPr>
              <a:buNone/>
            </a:pPr>
            <a:r>
              <a:rPr lang="en-US" sz="2000" b="1">
                <a:solidFill>
                  <a:srgbClr val="000000"/>
                </a:solidFill>
                <a:latin typeface="Arial"/>
                <a:ea typeface="Calibri"/>
                <a:cs typeface="Arial"/>
              </a:rPr>
              <a:t>"I have come that they may have life and have it to the fullest." </a:t>
            </a:r>
            <a:endParaRPr lang="en-US" sz="2000" b="1">
              <a:solidFill>
                <a:srgbClr val="000000"/>
              </a:solidFill>
              <a:latin typeface="Calibri" panose="020F0502020204030204"/>
              <a:ea typeface="Calibri"/>
              <a:cs typeface="Calibri" panose="020F0502020204030204"/>
            </a:endParaRPr>
          </a:p>
          <a:p>
            <a:pPr>
              <a:buNone/>
            </a:pPr>
            <a:r>
              <a:rPr lang="en-US" sz="1500">
                <a:solidFill>
                  <a:srgbClr val="000000"/>
                </a:solidFill>
                <a:latin typeface="Arial"/>
                <a:ea typeface="Calibri"/>
                <a:cs typeface="Arial"/>
              </a:rPr>
              <a:t>                                                                                                        </a:t>
            </a:r>
            <a:r>
              <a:rPr lang="en-US" sz="1500" b="1">
                <a:solidFill>
                  <a:srgbClr val="000000"/>
                </a:solidFill>
                <a:latin typeface="Arial"/>
                <a:ea typeface="Calibri"/>
                <a:cs typeface="Arial"/>
              </a:rPr>
              <a:t>John 10:10</a:t>
            </a:r>
            <a:endParaRPr lang="en-US" b="1">
              <a:solidFill>
                <a:srgbClr val="000000"/>
              </a:solidFill>
              <a:latin typeface="Calibri" panose="020F0502020204030204"/>
              <a:ea typeface="Calibri"/>
              <a:cs typeface="Calibri"/>
            </a:endParaRPr>
          </a:p>
          <a:p>
            <a:pPr>
              <a:buNone/>
            </a:pPr>
            <a:r>
              <a:rPr lang="en-US" sz="2400">
                <a:solidFill>
                  <a:srgbClr val="000000"/>
                </a:solidFill>
                <a:latin typeface="Arial"/>
                <a:ea typeface="Calibri"/>
                <a:cs typeface="Arial"/>
              </a:rPr>
              <a:t>The call of Jesus, Light of the World, is as profound here in </a:t>
            </a:r>
            <a:r>
              <a:rPr lang="en-US" sz="2400" err="1">
                <a:solidFill>
                  <a:srgbClr val="000000"/>
                </a:solidFill>
                <a:latin typeface="Arial"/>
                <a:ea typeface="Calibri"/>
                <a:cs typeface="Arial"/>
              </a:rPr>
              <a:t>Māwhera</a:t>
            </a:r>
            <a:r>
              <a:rPr lang="en-US" sz="2400">
                <a:solidFill>
                  <a:srgbClr val="000000"/>
                </a:solidFill>
                <a:latin typeface="Arial"/>
                <a:ea typeface="Calibri"/>
                <a:cs typeface="Arial"/>
              </a:rPr>
              <a:t> today on the West Coast of the South Island of Aotearoa as it was on the shores of Galilee when he first said to Simon and Andrew, ‘Follow me.’ (Mt. 4:19).</a:t>
            </a:r>
            <a:endParaRPr lang="en-US" sz="2400">
              <a:ea typeface="Calibri"/>
              <a:cs typeface="Calibri"/>
            </a:endParaRPr>
          </a:p>
          <a:p>
            <a:pPr>
              <a:buNone/>
            </a:pPr>
            <a:r>
              <a:rPr lang="en-US" sz="2400">
                <a:solidFill>
                  <a:srgbClr val="000000"/>
                </a:solidFill>
                <a:latin typeface="Arial"/>
                <a:ea typeface="Calibri"/>
                <a:cs typeface="Arial"/>
              </a:rPr>
              <a:t> From the gospels we can learn that following Jesus can often be challenging but that we are never alone. Jesus walks with us and feeds us as we grow in love of him and others in the light of his Gospel. </a:t>
            </a:r>
            <a:endParaRPr lang="en-US" sz="2400">
              <a:ea typeface="Calibri"/>
              <a:cs typeface="Calibri"/>
            </a:endParaRPr>
          </a:p>
          <a:p>
            <a:pPr>
              <a:buNone/>
            </a:pPr>
            <a:r>
              <a:rPr lang="en-US" sz="2400">
                <a:solidFill>
                  <a:srgbClr val="000000"/>
                </a:solidFill>
                <a:latin typeface="Arial"/>
                <a:ea typeface="Calibri"/>
                <a:cs typeface="Arial"/>
              </a:rPr>
              <a:t>Our Religious Studies Curriculum is called </a:t>
            </a:r>
            <a:r>
              <a:rPr lang="en-US" sz="2400" i="1">
                <a:solidFill>
                  <a:srgbClr val="000000"/>
                </a:solidFill>
                <a:latin typeface="Arial"/>
                <a:ea typeface="Calibri"/>
                <a:cs typeface="Arial"/>
              </a:rPr>
              <a:t>To </a:t>
            </a:r>
            <a:r>
              <a:rPr lang="en-US" sz="2400" i="1" err="1">
                <a:solidFill>
                  <a:srgbClr val="000000"/>
                </a:solidFill>
                <a:latin typeface="Arial"/>
                <a:ea typeface="Calibri"/>
                <a:cs typeface="Arial"/>
              </a:rPr>
              <a:t>Tātou</a:t>
            </a:r>
            <a:r>
              <a:rPr lang="en-US" sz="2400" i="1">
                <a:solidFill>
                  <a:srgbClr val="000000"/>
                </a:solidFill>
                <a:latin typeface="Arial"/>
                <a:ea typeface="Calibri"/>
                <a:cs typeface="Arial"/>
              </a:rPr>
              <a:t> </a:t>
            </a:r>
            <a:r>
              <a:rPr lang="en-US" sz="2400" i="1" err="1">
                <a:solidFill>
                  <a:srgbClr val="000000"/>
                </a:solidFill>
                <a:latin typeface="Arial"/>
                <a:ea typeface="Calibri"/>
                <a:cs typeface="Arial"/>
              </a:rPr>
              <a:t>Whakapono</a:t>
            </a:r>
            <a:r>
              <a:rPr lang="en-US" sz="2400" i="1">
                <a:solidFill>
                  <a:srgbClr val="000000"/>
                </a:solidFill>
                <a:latin typeface="Arial"/>
                <a:ea typeface="Calibri"/>
                <a:cs typeface="Arial"/>
              </a:rPr>
              <a:t> (Our Faith)</a:t>
            </a:r>
            <a:r>
              <a:rPr lang="en-US" sz="2400">
                <a:solidFill>
                  <a:srgbClr val="000000"/>
                </a:solidFill>
                <a:latin typeface="Arial"/>
                <a:ea typeface="Calibri"/>
                <a:cs typeface="Arial"/>
              </a:rPr>
              <a:t>. It highlights Catholic understandings such as </a:t>
            </a:r>
            <a:r>
              <a:rPr lang="en-US" sz="2400" err="1">
                <a:solidFill>
                  <a:srgbClr val="000000"/>
                </a:solidFill>
                <a:latin typeface="Arial"/>
                <a:ea typeface="Calibri"/>
                <a:cs typeface="Arial"/>
              </a:rPr>
              <a:t>Te</a:t>
            </a:r>
            <a:r>
              <a:rPr lang="en-US" sz="2400">
                <a:solidFill>
                  <a:srgbClr val="000000"/>
                </a:solidFill>
                <a:latin typeface="Arial"/>
                <a:ea typeface="Calibri"/>
                <a:cs typeface="Arial"/>
              </a:rPr>
              <a:t> Rama </a:t>
            </a:r>
            <a:r>
              <a:rPr lang="en-US" sz="2400" err="1">
                <a:solidFill>
                  <a:srgbClr val="000000"/>
                </a:solidFill>
                <a:latin typeface="Arial"/>
                <a:ea typeface="Calibri"/>
                <a:cs typeface="Arial"/>
              </a:rPr>
              <a:t>Wakapono</a:t>
            </a:r>
            <a:r>
              <a:rPr lang="en-US" sz="2400">
                <a:solidFill>
                  <a:srgbClr val="000000"/>
                </a:solidFill>
                <a:latin typeface="Arial"/>
                <a:ea typeface="Calibri"/>
                <a:cs typeface="Arial"/>
              </a:rPr>
              <a:t> (the Light of Faith) and </a:t>
            </a:r>
            <a:r>
              <a:rPr lang="en-US" sz="2400" err="1">
                <a:solidFill>
                  <a:srgbClr val="000000"/>
                </a:solidFill>
                <a:latin typeface="Arial"/>
                <a:ea typeface="Calibri"/>
                <a:cs typeface="Arial"/>
              </a:rPr>
              <a:t>Te</a:t>
            </a:r>
            <a:r>
              <a:rPr lang="en-US" sz="2400">
                <a:solidFill>
                  <a:srgbClr val="000000"/>
                </a:solidFill>
                <a:latin typeface="Arial"/>
                <a:ea typeface="Calibri"/>
                <a:cs typeface="Arial"/>
              </a:rPr>
              <a:t> Rama Aroha (The Light of Love). </a:t>
            </a:r>
            <a:endParaRPr lang="en-US" sz="2400">
              <a:solidFill>
                <a:srgbClr val="000000"/>
              </a:solidFill>
              <a:latin typeface="Calibri" panose="020F0502020204030204"/>
              <a:ea typeface="Calibri"/>
              <a:cs typeface="Calibri" panose="020F0502020204030204"/>
            </a:endParaRPr>
          </a:p>
          <a:p>
            <a:pPr>
              <a:buNone/>
            </a:pPr>
            <a:r>
              <a:rPr lang="en-US" sz="2400">
                <a:solidFill>
                  <a:srgbClr val="000000"/>
                </a:solidFill>
                <a:latin typeface="Arial"/>
                <a:ea typeface="Calibri"/>
                <a:cs typeface="Arial"/>
              </a:rPr>
              <a:t>It provides themes, topics and opportunities for learning about God, our relationship with God, our story and being Church and connects this to lived experiences of grace, holiness, wisdom, justice and prayer, all in a context of us being on a </a:t>
            </a:r>
            <a:r>
              <a:rPr lang="en-US" sz="2400" err="1">
                <a:solidFill>
                  <a:srgbClr val="000000"/>
                </a:solidFill>
                <a:latin typeface="Arial"/>
                <a:ea typeface="Calibri"/>
                <a:cs typeface="Arial"/>
              </a:rPr>
              <a:t>hīkoi</a:t>
            </a:r>
            <a:r>
              <a:rPr lang="en-US" sz="2400">
                <a:solidFill>
                  <a:srgbClr val="000000"/>
                </a:solidFill>
                <a:latin typeface="Arial"/>
                <a:ea typeface="Calibri"/>
                <a:cs typeface="Arial"/>
              </a:rPr>
              <a:t> </a:t>
            </a:r>
            <a:r>
              <a:rPr lang="en-US" sz="2400" err="1">
                <a:solidFill>
                  <a:srgbClr val="000000"/>
                </a:solidFill>
                <a:latin typeface="Arial"/>
                <a:ea typeface="Calibri"/>
                <a:cs typeface="Arial"/>
              </a:rPr>
              <a:t>wairua</a:t>
            </a:r>
            <a:r>
              <a:rPr lang="en-US" sz="2400">
                <a:solidFill>
                  <a:srgbClr val="000000"/>
                </a:solidFill>
                <a:latin typeface="Arial"/>
                <a:ea typeface="Calibri"/>
                <a:cs typeface="Arial"/>
              </a:rPr>
              <a:t> (spiritual journey). </a:t>
            </a:r>
            <a:endParaRPr lang="en-US" sz="2400"/>
          </a:p>
          <a:p>
            <a:pPr>
              <a:buNone/>
            </a:pPr>
            <a:endParaRPr lang="en-US" sz="2000" b="1">
              <a:solidFill>
                <a:srgbClr val="FFFFFF"/>
              </a:solidFill>
              <a:ea typeface="Calibri"/>
              <a:cs typeface="Calibri"/>
            </a:endParaRPr>
          </a:p>
          <a:p>
            <a:pPr marL="0" indent="0">
              <a:buNone/>
            </a:pPr>
            <a:endParaRPr lang="en-US">
              <a:ea typeface="Calibri"/>
              <a:cs typeface="Calibri"/>
            </a:endParaRPr>
          </a:p>
        </p:txBody>
      </p:sp>
    </p:spTree>
    <p:extLst>
      <p:ext uri="{BB962C8B-B14F-4D97-AF65-F5344CB8AC3E}">
        <p14:creationId xmlns:p14="http://schemas.microsoft.com/office/powerpoint/2010/main" val="2456912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8416-6D23-E59F-E43D-641DAD30BCBB}"/>
              </a:ext>
            </a:extLst>
          </p:cNvPr>
          <p:cNvSpPr>
            <a:spLocks noGrp="1"/>
          </p:cNvSpPr>
          <p:nvPr>
            <p:ph type="title"/>
          </p:nvPr>
        </p:nvSpPr>
        <p:spPr>
          <a:solidFill>
            <a:srgbClr val="FFFF00"/>
          </a:solidFill>
        </p:spPr>
        <p:txBody>
          <a:bodyPr/>
          <a:lstStyle/>
          <a:p>
            <a:r>
              <a:rPr lang="en-US"/>
              <a:t>Religious Studies</a:t>
            </a:r>
          </a:p>
        </p:txBody>
      </p:sp>
      <p:pic>
        <p:nvPicPr>
          <p:cNvPr id="6" name="Content Placeholder 4" descr="A close-up of a logo&#10;&#10;Description automatically generated">
            <a:extLst>
              <a:ext uri="{FF2B5EF4-FFF2-40B4-BE49-F238E27FC236}">
                <a16:creationId xmlns:a16="http://schemas.microsoft.com/office/drawing/2014/main" id="{832167D8-39A6-297C-8B8B-089506107838}"/>
              </a:ext>
            </a:extLst>
          </p:cNvPr>
          <p:cNvPicPr>
            <a:picLocks noChangeAspect="1"/>
          </p:cNvPicPr>
          <p:nvPr/>
        </p:nvPicPr>
        <p:blipFill>
          <a:blip r:embed="rId2"/>
          <a:stretch>
            <a:fillRect/>
          </a:stretch>
        </p:blipFill>
        <p:spPr>
          <a:xfrm>
            <a:off x="5697910" y="519346"/>
            <a:ext cx="5480237" cy="1002367"/>
          </a:xfrm>
          <a:prstGeom prst="rect">
            <a:avLst/>
          </a:prstGeom>
        </p:spPr>
      </p:pic>
      <p:sp>
        <p:nvSpPr>
          <p:cNvPr id="5" name="Content Placeholder 4">
            <a:extLst>
              <a:ext uri="{FF2B5EF4-FFF2-40B4-BE49-F238E27FC236}">
                <a16:creationId xmlns:a16="http://schemas.microsoft.com/office/drawing/2014/main" id="{0354CAED-0391-221A-3E56-1C28C45919FC}"/>
              </a:ext>
            </a:extLst>
          </p:cNvPr>
          <p:cNvSpPr>
            <a:spLocks noGrp="1"/>
          </p:cNvSpPr>
          <p:nvPr>
            <p:ph idx="1"/>
          </p:nvPr>
        </p:nvSpPr>
        <p:spPr>
          <a:xfrm>
            <a:off x="838200" y="1728864"/>
            <a:ext cx="10515600" cy="5125432"/>
          </a:xfrm>
        </p:spPr>
        <p:txBody>
          <a:bodyPr vert="horz" lIns="91440" tIns="45720" rIns="91440" bIns="45720" rtlCol="0" anchor="t">
            <a:normAutofit fontScale="77500" lnSpcReduction="20000"/>
          </a:bodyPr>
          <a:lstStyle/>
          <a:p>
            <a:pPr>
              <a:buNone/>
            </a:pPr>
            <a:endParaRPr lang="en-US" sz="2000">
              <a:solidFill>
                <a:srgbClr val="FFFFFF"/>
              </a:solidFill>
              <a:ea typeface="Calibri"/>
              <a:cs typeface="Calibri"/>
            </a:endParaRPr>
          </a:p>
          <a:p>
            <a:pPr>
              <a:buNone/>
            </a:pPr>
            <a:r>
              <a:rPr lang="en-US" sz="2400" b="1">
                <a:ea typeface="+mn-lt"/>
                <a:cs typeface="+mn-lt"/>
              </a:rPr>
              <a:t>Unit and Assessment One: </a:t>
            </a:r>
            <a:r>
              <a:rPr lang="en-US" sz="2400" b="1" err="1">
                <a:ea typeface="+mn-lt"/>
                <a:cs typeface="+mn-lt"/>
              </a:rPr>
              <a:t>Te</a:t>
            </a:r>
            <a:r>
              <a:rPr lang="en-US" sz="2400" b="1">
                <a:ea typeface="+mn-lt"/>
                <a:cs typeface="+mn-lt"/>
              </a:rPr>
              <a:t> </a:t>
            </a:r>
            <a:r>
              <a:rPr lang="en-US" sz="2400" b="1" err="1">
                <a:ea typeface="+mn-lt"/>
                <a:cs typeface="+mn-lt"/>
              </a:rPr>
              <a:t>Rongopai</a:t>
            </a:r>
            <a:r>
              <a:rPr lang="en-US" sz="2400" b="1">
                <a:ea typeface="+mn-lt"/>
                <a:cs typeface="+mn-lt"/>
              </a:rPr>
              <a:t>/Good News</a:t>
            </a:r>
            <a:endParaRPr lang="en-US" sz="2400"/>
          </a:p>
          <a:p>
            <a:pPr>
              <a:buNone/>
            </a:pPr>
            <a:r>
              <a:rPr lang="en-US" sz="2400">
                <a:latin typeface="Arial"/>
                <a:ea typeface="Calibri"/>
                <a:cs typeface="Arial"/>
              </a:rPr>
              <a:t>This topic answers the question - How do we know about Jesus? It also helps </a:t>
            </a:r>
            <a:r>
              <a:rPr lang="en-US" sz="2400" err="1">
                <a:latin typeface="Arial"/>
                <a:ea typeface="Calibri"/>
                <a:cs typeface="Arial"/>
              </a:rPr>
              <a:t>ākonga</a:t>
            </a:r>
            <a:r>
              <a:rPr lang="en-US" sz="2400">
                <a:latin typeface="Arial"/>
                <a:ea typeface="Calibri"/>
                <a:cs typeface="Arial"/>
              </a:rPr>
              <a:t> to develop an understanding of Jesus by exploring in detail one Gospel’s approach and message about Jesus and what it means to be Christian. </a:t>
            </a:r>
            <a:endParaRPr lang="en-US" sz="2400">
              <a:ea typeface="Calibri"/>
              <a:cs typeface="Calibri"/>
            </a:endParaRPr>
          </a:p>
          <a:p>
            <a:pPr>
              <a:buNone/>
            </a:pPr>
            <a:br>
              <a:rPr lang="en-US" sz="2400"/>
            </a:br>
            <a:r>
              <a:rPr lang="en-US" sz="2400">
                <a:latin typeface="Arial"/>
                <a:ea typeface="Calibri"/>
                <a:cs typeface="Arial"/>
              </a:rPr>
              <a:t>                      </a:t>
            </a:r>
            <a:r>
              <a:rPr lang="en-US" sz="2400" b="1">
                <a:latin typeface="Arial"/>
                <a:ea typeface="Calibri"/>
                <a:cs typeface="Arial"/>
              </a:rPr>
              <a:t>Content Outline </a:t>
            </a:r>
            <a:r>
              <a:rPr lang="en-US" sz="2400">
                <a:latin typeface="Arial"/>
                <a:ea typeface="Calibri"/>
                <a:cs typeface="Arial"/>
              </a:rPr>
              <a:t>   </a:t>
            </a:r>
            <a:endParaRPr lang="en-US" sz="2400">
              <a:latin typeface="Calibri" panose="020F0502020204030204"/>
              <a:ea typeface="Calibri"/>
              <a:cs typeface="Calibri"/>
            </a:endParaRPr>
          </a:p>
          <a:p>
            <a:r>
              <a:rPr lang="en-US" sz="2400">
                <a:latin typeface="Arial"/>
                <a:ea typeface="Calibri"/>
                <a:cs typeface="Arial"/>
              </a:rPr>
              <a:t>Formation of the Gospel </a:t>
            </a:r>
            <a:endParaRPr lang="en-US" sz="2400">
              <a:ea typeface="Calibri"/>
              <a:cs typeface="Calibri"/>
            </a:endParaRPr>
          </a:p>
          <a:p>
            <a:r>
              <a:rPr lang="en-US" sz="2400">
                <a:latin typeface="Arial"/>
                <a:ea typeface="Calibri"/>
                <a:cs typeface="Arial"/>
              </a:rPr>
              <a:t>Types of Truths in the Bible </a:t>
            </a:r>
            <a:endParaRPr lang="en-US" sz="2400">
              <a:ea typeface="Calibri"/>
              <a:cs typeface="Calibri"/>
            </a:endParaRPr>
          </a:p>
          <a:p>
            <a:r>
              <a:rPr lang="en-US" sz="2400">
                <a:latin typeface="Arial"/>
                <a:ea typeface="Calibri"/>
                <a:cs typeface="Arial"/>
              </a:rPr>
              <a:t> Literary forms and themes </a:t>
            </a:r>
            <a:endParaRPr lang="en-US" sz="2400">
              <a:ea typeface="Calibri"/>
              <a:cs typeface="Calibri"/>
            </a:endParaRPr>
          </a:p>
          <a:p>
            <a:r>
              <a:rPr lang="en-US" sz="2400">
                <a:latin typeface="Arial"/>
                <a:ea typeface="Calibri"/>
                <a:cs typeface="Arial"/>
              </a:rPr>
              <a:t> The process of reading the Bible </a:t>
            </a:r>
            <a:endParaRPr lang="en-US" sz="2400">
              <a:ea typeface="Calibri"/>
              <a:cs typeface="Calibri"/>
            </a:endParaRPr>
          </a:p>
          <a:p>
            <a:r>
              <a:rPr lang="en-US" sz="2400">
                <a:latin typeface="Arial"/>
                <a:ea typeface="Calibri"/>
                <a:cs typeface="Arial"/>
              </a:rPr>
              <a:t>  Development and features of the four Gospel accounts </a:t>
            </a:r>
            <a:endParaRPr lang="en-US" sz="2400">
              <a:ea typeface="Calibri"/>
              <a:cs typeface="Calibri"/>
            </a:endParaRPr>
          </a:p>
          <a:p>
            <a:r>
              <a:rPr lang="en-US" sz="2400">
                <a:latin typeface="Arial"/>
                <a:ea typeface="Calibri"/>
                <a:cs typeface="Arial"/>
              </a:rPr>
              <a:t>  Focus on Matthew’s Gospel </a:t>
            </a:r>
            <a:endParaRPr lang="en-US" sz="2400">
              <a:ea typeface="Calibri"/>
              <a:cs typeface="Calibri"/>
            </a:endParaRPr>
          </a:p>
          <a:p>
            <a:r>
              <a:rPr lang="en-US" sz="2400">
                <a:latin typeface="Arial"/>
                <a:ea typeface="Calibri"/>
                <a:cs typeface="Arial"/>
              </a:rPr>
              <a:t>  Ignatian Prayer/ Lectio Divina</a:t>
            </a:r>
            <a:endParaRPr lang="en-US" sz="2400">
              <a:ea typeface="Calibri"/>
              <a:cs typeface="Calibri"/>
            </a:endParaRPr>
          </a:p>
          <a:p>
            <a:pPr>
              <a:buNone/>
            </a:pPr>
            <a:r>
              <a:rPr lang="en-US" sz="2400">
                <a:latin typeface="Arial"/>
                <a:ea typeface="Calibri"/>
                <a:cs typeface="Arial"/>
              </a:rPr>
              <a:t>Assessment: AS 1.2 - 5 Credits (internal) Demonstrate the understanding of how a significant narrative relates to a religious or spiritual tradition </a:t>
            </a:r>
            <a:endParaRPr lang="en-US">
              <a:ea typeface="Calibri"/>
              <a:cs typeface="Calibri"/>
            </a:endParaRPr>
          </a:p>
          <a:p>
            <a:pPr>
              <a:buNone/>
            </a:pPr>
            <a:r>
              <a:rPr lang="en-US" sz="1500">
                <a:solidFill>
                  <a:srgbClr val="000000"/>
                </a:solidFill>
                <a:latin typeface="Arial"/>
                <a:ea typeface="Calibri"/>
                <a:cs typeface="Arial"/>
              </a:rPr>
              <a:t>                                                                                                     </a:t>
            </a:r>
            <a:endParaRPr lang="en-US">
              <a:solidFill>
                <a:srgbClr val="000000"/>
              </a:solidFill>
              <a:latin typeface="Calibri" panose="020F0502020204030204"/>
              <a:ea typeface="Calibri"/>
              <a:cs typeface="Calibri"/>
            </a:endParaRPr>
          </a:p>
          <a:p>
            <a:pPr>
              <a:buNone/>
            </a:pPr>
            <a:endParaRPr lang="en-US" sz="2400" b="1">
              <a:latin typeface="Arial"/>
              <a:ea typeface="Calibri"/>
              <a:cs typeface="Arial"/>
            </a:endParaRPr>
          </a:p>
          <a:p>
            <a:pPr>
              <a:buNone/>
            </a:pPr>
            <a:endParaRPr lang="en-US" sz="2000" b="1">
              <a:solidFill>
                <a:srgbClr val="FFFFFF"/>
              </a:solidFill>
              <a:ea typeface="Calibri"/>
              <a:cs typeface="Calibri"/>
            </a:endParaRPr>
          </a:p>
          <a:p>
            <a:pPr marL="0" indent="0">
              <a:buNone/>
            </a:pPr>
            <a:endParaRPr lang="en-US">
              <a:ea typeface="Calibri"/>
              <a:cs typeface="Calibri"/>
            </a:endParaRPr>
          </a:p>
        </p:txBody>
      </p:sp>
    </p:spTree>
    <p:extLst>
      <p:ext uri="{BB962C8B-B14F-4D97-AF65-F5344CB8AC3E}">
        <p14:creationId xmlns:p14="http://schemas.microsoft.com/office/powerpoint/2010/main" val="2822362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8416-6D23-E59F-E43D-641DAD30BCBB}"/>
              </a:ext>
            </a:extLst>
          </p:cNvPr>
          <p:cNvSpPr>
            <a:spLocks noGrp="1"/>
          </p:cNvSpPr>
          <p:nvPr>
            <p:ph type="title"/>
          </p:nvPr>
        </p:nvSpPr>
        <p:spPr>
          <a:solidFill>
            <a:srgbClr val="FFFF00"/>
          </a:solidFill>
        </p:spPr>
        <p:txBody>
          <a:bodyPr/>
          <a:lstStyle/>
          <a:p>
            <a:r>
              <a:rPr lang="en-US"/>
              <a:t>Religious Studies</a:t>
            </a:r>
          </a:p>
        </p:txBody>
      </p:sp>
      <p:pic>
        <p:nvPicPr>
          <p:cNvPr id="6" name="Content Placeholder 4" descr="A close-up of a logo&#10;&#10;Description automatically generated">
            <a:extLst>
              <a:ext uri="{FF2B5EF4-FFF2-40B4-BE49-F238E27FC236}">
                <a16:creationId xmlns:a16="http://schemas.microsoft.com/office/drawing/2014/main" id="{832167D8-39A6-297C-8B8B-089506107838}"/>
              </a:ext>
            </a:extLst>
          </p:cNvPr>
          <p:cNvPicPr>
            <a:picLocks noChangeAspect="1"/>
          </p:cNvPicPr>
          <p:nvPr/>
        </p:nvPicPr>
        <p:blipFill>
          <a:blip r:embed="rId2"/>
          <a:stretch>
            <a:fillRect/>
          </a:stretch>
        </p:blipFill>
        <p:spPr>
          <a:xfrm>
            <a:off x="5697910" y="519346"/>
            <a:ext cx="5480237" cy="1002367"/>
          </a:xfrm>
          <a:prstGeom prst="rect">
            <a:avLst/>
          </a:prstGeom>
        </p:spPr>
      </p:pic>
      <p:sp>
        <p:nvSpPr>
          <p:cNvPr id="5" name="Content Placeholder 4">
            <a:extLst>
              <a:ext uri="{FF2B5EF4-FFF2-40B4-BE49-F238E27FC236}">
                <a16:creationId xmlns:a16="http://schemas.microsoft.com/office/drawing/2014/main" id="{0354CAED-0391-221A-3E56-1C28C45919FC}"/>
              </a:ext>
            </a:extLst>
          </p:cNvPr>
          <p:cNvSpPr>
            <a:spLocks noGrp="1"/>
          </p:cNvSpPr>
          <p:nvPr>
            <p:ph idx="1"/>
          </p:nvPr>
        </p:nvSpPr>
        <p:spPr>
          <a:xfrm>
            <a:off x="838200" y="1728864"/>
            <a:ext cx="10515600" cy="5125432"/>
          </a:xfrm>
        </p:spPr>
        <p:txBody>
          <a:bodyPr vert="horz" lIns="91440" tIns="45720" rIns="91440" bIns="45720" rtlCol="0" anchor="t">
            <a:normAutofit fontScale="77500" lnSpcReduction="20000"/>
          </a:bodyPr>
          <a:lstStyle/>
          <a:p>
            <a:pPr>
              <a:buNone/>
            </a:pPr>
            <a:endParaRPr lang="en-US" sz="2000">
              <a:solidFill>
                <a:srgbClr val="FFFFFF"/>
              </a:solidFill>
              <a:ea typeface="Calibri"/>
              <a:cs typeface="Calibri"/>
            </a:endParaRPr>
          </a:p>
          <a:p>
            <a:pPr>
              <a:buNone/>
            </a:pPr>
            <a:r>
              <a:rPr lang="en-US" sz="2400" b="1">
                <a:ea typeface="+mn-lt"/>
                <a:cs typeface="+mn-lt"/>
              </a:rPr>
              <a:t>Unit and Assessment Two: Ā </a:t>
            </a:r>
            <a:r>
              <a:rPr lang="en-US" sz="2400" b="1" err="1">
                <a:ea typeface="+mn-lt"/>
                <a:cs typeface="+mn-lt"/>
              </a:rPr>
              <a:t>Tātou</a:t>
            </a:r>
            <a:r>
              <a:rPr lang="en-US" sz="2400" b="1">
                <a:ea typeface="+mn-lt"/>
                <a:cs typeface="+mn-lt"/>
              </a:rPr>
              <a:t> Whakapapa: Our Story </a:t>
            </a:r>
            <a:endParaRPr lang="en-US"/>
          </a:p>
          <a:p>
            <a:pPr>
              <a:buNone/>
            </a:pPr>
            <a:r>
              <a:rPr lang="en-US" sz="2400">
                <a:ea typeface="+mn-lt"/>
                <a:cs typeface="+mn-lt"/>
              </a:rPr>
              <a:t>This topic answers the question - What is the Catholic story in Aotearoa? It helps </a:t>
            </a:r>
            <a:r>
              <a:rPr lang="en-US" sz="2400" err="1">
                <a:ea typeface="+mn-lt"/>
                <a:cs typeface="+mn-lt"/>
              </a:rPr>
              <a:t>ākonga</a:t>
            </a:r>
            <a:r>
              <a:rPr lang="en-US" sz="2400">
                <a:ea typeface="+mn-lt"/>
                <a:cs typeface="+mn-lt"/>
              </a:rPr>
              <a:t> to understand the Māori context into which the first Catholics came and the development of the Catholic Church in Aotearoa New Zealand. It also helps </a:t>
            </a:r>
            <a:r>
              <a:rPr lang="en-US" sz="2400" err="1">
                <a:ea typeface="+mn-lt"/>
                <a:cs typeface="+mn-lt"/>
              </a:rPr>
              <a:t>ākonga</a:t>
            </a:r>
            <a:r>
              <a:rPr lang="en-US" sz="2400">
                <a:ea typeface="+mn-lt"/>
                <a:cs typeface="+mn-lt"/>
              </a:rPr>
              <a:t> to understand the challenges to, and contributions of, Catholics in Aotearoa New Zealand, and the place of the Church in our country.</a:t>
            </a:r>
            <a:endParaRPr lang="en-US">
              <a:ea typeface="+mn-lt"/>
              <a:cs typeface="+mn-lt"/>
            </a:endParaRPr>
          </a:p>
          <a:p>
            <a:pPr>
              <a:buNone/>
            </a:pPr>
            <a:r>
              <a:rPr lang="en-US" sz="2400">
                <a:ea typeface="+mn-lt"/>
                <a:cs typeface="+mn-lt"/>
              </a:rPr>
              <a:t>                            </a:t>
            </a:r>
            <a:r>
              <a:rPr lang="en-US" sz="2400" b="1">
                <a:ea typeface="+mn-lt"/>
                <a:cs typeface="+mn-lt"/>
              </a:rPr>
              <a:t>Content Outline</a:t>
            </a:r>
            <a:endParaRPr lang="en-US" b="1">
              <a:ea typeface="+mn-lt"/>
              <a:cs typeface="+mn-lt"/>
            </a:endParaRPr>
          </a:p>
          <a:p>
            <a:r>
              <a:rPr lang="en-US" sz="2400">
                <a:ea typeface="+mn-lt"/>
                <a:cs typeface="+mn-lt"/>
              </a:rPr>
              <a:t>Māori spirituality</a:t>
            </a:r>
            <a:endParaRPr lang="en-US">
              <a:ea typeface="Calibri" panose="020F0502020204030204"/>
              <a:cs typeface="Calibri" panose="020F0502020204030204"/>
            </a:endParaRPr>
          </a:p>
          <a:p>
            <a:r>
              <a:rPr lang="en-US" sz="2400">
                <a:ea typeface="+mn-lt"/>
                <a:cs typeface="+mn-lt"/>
              </a:rPr>
              <a:t>The response of Māori to the Catholic mission</a:t>
            </a:r>
            <a:endParaRPr lang="en-US">
              <a:ea typeface="Calibri" panose="020F0502020204030204"/>
              <a:cs typeface="Calibri" panose="020F0502020204030204"/>
            </a:endParaRPr>
          </a:p>
          <a:p>
            <a:r>
              <a:rPr lang="en-US" sz="2400">
                <a:ea typeface="+mn-lt"/>
                <a:cs typeface="+mn-lt"/>
              </a:rPr>
              <a:t>The contribution of individuals, groups and events in the establishment of the early development       of the Catholic Church in Aotearoa New Zealand.</a:t>
            </a:r>
            <a:endParaRPr lang="en-US">
              <a:ea typeface="Calibri" panose="020F0502020204030204"/>
              <a:cs typeface="Calibri" panose="020F0502020204030204"/>
            </a:endParaRPr>
          </a:p>
          <a:p>
            <a:r>
              <a:rPr lang="en-US" sz="2400">
                <a:ea typeface="+mn-lt"/>
                <a:cs typeface="+mn-lt"/>
              </a:rPr>
              <a:t>The positive contribution of different cultures to the Catholic Church in Aotearoa New Zealand</a:t>
            </a:r>
            <a:endParaRPr lang="en-US">
              <a:ea typeface="Calibri" panose="020F0502020204030204"/>
              <a:cs typeface="Calibri" panose="020F0502020204030204"/>
            </a:endParaRPr>
          </a:p>
          <a:p>
            <a:r>
              <a:rPr lang="en-US" sz="2400">
                <a:ea typeface="+mn-lt"/>
                <a:cs typeface="+mn-lt"/>
              </a:rPr>
              <a:t>The Catholic involvement in and commitment to, </a:t>
            </a:r>
            <a:r>
              <a:rPr lang="en-US" sz="2400" err="1">
                <a:ea typeface="+mn-lt"/>
                <a:cs typeface="+mn-lt"/>
              </a:rPr>
              <a:t>Te</a:t>
            </a:r>
            <a:r>
              <a:rPr lang="en-US" sz="2400">
                <a:ea typeface="+mn-lt"/>
                <a:cs typeface="+mn-lt"/>
              </a:rPr>
              <a:t> </a:t>
            </a:r>
            <a:r>
              <a:rPr lang="en-US" sz="2400" err="1">
                <a:ea typeface="+mn-lt"/>
                <a:cs typeface="+mn-lt"/>
              </a:rPr>
              <a:t>Tiriti</a:t>
            </a:r>
            <a:r>
              <a:rPr lang="en-US" sz="2400">
                <a:ea typeface="+mn-lt"/>
                <a:cs typeface="+mn-lt"/>
              </a:rPr>
              <a:t> o Waitangi</a:t>
            </a:r>
            <a:endParaRPr lang="en-US">
              <a:ea typeface="Calibri" panose="020F0502020204030204"/>
              <a:cs typeface="Calibri" panose="020F0502020204030204"/>
            </a:endParaRPr>
          </a:p>
          <a:p>
            <a:r>
              <a:rPr lang="en-US" sz="2400">
                <a:ea typeface="+mn-lt"/>
                <a:cs typeface="+mn-lt"/>
              </a:rPr>
              <a:t>Places of holiness and spiritual significance</a:t>
            </a:r>
            <a:endParaRPr lang="en-US">
              <a:ea typeface="Calibri" panose="020F0502020204030204"/>
              <a:cs typeface="Calibri" panose="020F0502020204030204"/>
            </a:endParaRPr>
          </a:p>
          <a:p>
            <a:r>
              <a:rPr lang="en-US" sz="2400">
                <a:ea typeface="+mn-lt"/>
                <a:cs typeface="+mn-lt"/>
              </a:rPr>
              <a:t>Prayers and </a:t>
            </a:r>
            <a:r>
              <a:rPr lang="en-US" sz="2400" err="1">
                <a:ea typeface="+mn-lt"/>
                <a:cs typeface="+mn-lt"/>
              </a:rPr>
              <a:t>waiata</a:t>
            </a:r>
            <a:r>
              <a:rPr lang="en-US" sz="2400">
                <a:ea typeface="+mn-lt"/>
                <a:cs typeface="+mn-lt"/>
              </a:rPr>
              <a:t> that are part of the Catholic cultural landscape of Aotearoa New Zealand</a:t>
            </a:r>
            <a:endParaRPr lang="en-US">
              <a:ea typeface="Calibri" panose="020F0502020204030204"/>
              <a:cs typeface="Calibri" panose="020F0502020204030204"/>
            </a:endParaRPr>
          </a:p>
          <a:p>
            <a:pPr>
              <a:buNone/>
            </a:pPr>
            <a:r>
              <a:rPr lang="en-US" sz="2400">
                <a:ea typeface="+mn-lt"/>
                <a:cs typeface="+mn-lt"/>
              </a:rPr>
              <a:t>Assessment: AS 1.1 - 5 Credits (internal) Demonstrate understanding of the development of a community that shares religious or spiritual beliefs </a:t>
            </a:r>
            <a:endParaRPr lang="en-US"/>
          </a:p>
          <a:p>
            <a:pPr>
              <a:buNone/>
            </a:pPr>
            <a:endParaRPr lang="en-US" sz="2400" b="1">
              <a:latin typeface="Arial"/>
              <a:ea typeface="Calibri"/>
              <a:cs typeface="Arial"/>
            </a:endParaRPr>
          </a:p>
          <a:p>
            <a:pPr>
              <a:buNone/>
            </a:pPr>
            <a:endParaRPr lang="en-US" sz="2000" b="1">
              <a:solidFill>
                <a:srgbClr val="FFFFFF"/>
              </a:solidFill>
              <a:ea typeface="Calibri"/>
              <a:cs typeface="Calibri"/>
            </a:endParaRPr>
          </a:p>
          <a:p>
            <a:pPr marL="0" indent="0">
              <a:buNone/>
            </a:pPr>
            <a:endParaRPr lang="en-US">
              <a:ea typeface="Calibri"/>
              <a:cs typeface="Calibri"/>
            </a:endParaRPr>
          </a:p>
        </p:txBody>
      </p:sp>
    </p:spTree>
    <p:extLst>
      <p:ext uri="{BB962C8B-B14F-4D97-AF65-F5344CB8AC3E}">
        <p14:creationId xmlns:p14="http://schemas.microsoft.com/office/powerpoint/2010/main" val="2091141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8416-6D23-E59F-E43D-641DAD30BCBB}"/>
              </a:ext>
            </a:extLst>
          </p:cNvPr>
          <p:cNvSpPr>
            <a:spLocks noGrp="1"/>
          </p:cNvSpPr>
          <p:nvPr>
            <p:ph type="title"/>
          </p:nvPr>
        </p:nvSpPr>
        <p:spPr>
          <a:solidFill>
            <a:srgbClr val="FFFF00"/>
          </a:solidFill>
        </p:spPr>
        <p:txBody>
          <a:bodyPr/>
          <a:lstStyle/>
          <a:p>
            <a:r>
              <a:rPr lang="en-US"/>
              <a:t>Religious Studies</a:t>
            </a:r>
          </a:p>
        </p:txBody>
      </p:sp>
      <p:pic>
        <p:nvPicPr>
          <p:cNvPr id="6" name="Content Placeholder 4" descr="A close-up of a logo&#10;&#10;Description automatically generated">
            <a:extLst>
              <a:ext uri="{FF2B5EF4-FFF2-40B4-BE49-F238E27FC236}">
                <a16:creationId xmlns:a16="http://schemas.microsoft.com/office/drawing/2014/main" id="{832167D8-39A6-297C-8B8B-089506107838}"/>
              </a:ext>
            </a:extLst>
          </p:cNvPr>
          <p:cNvPicPr>
            <a:picLocks noChangeAspect="1"/>
          </p:cNvPicPr>
          <p:nvPr/>
        </p:nvPicPr>
        <p:blipFill>
          <a:blip r:embed="rId2"/>
          <a:stretch>
            <a:fillRect/>
          </a:stretch>
        </p:blipFill>
        <p:spPr>
          <a:xfrm>
            <a:off x="5697910" y="519346"/>
            <a:ext cx="5480237" cy="1002367"/>
          </a:xfrm>
          <a:prstGeom prst="rect">
            <a:avLst/>
          </a:prstGeom>
        </p:spPr>
      </p:pic>
      <p:sp>
        <p:nvSpPr>
          <p:cNvPr id="5" name="Content Placeholder 4">
            <a:extLst>
              <a:ext uri="{FF2B5EF4-FFF2-40B4-BE49-F238E27FC236}">
                <a16:creationId xmlns:a16="http://schemas.microsoft.com/office/drawing/2014/main" id="{0354CAED-0391-221A-3E56-1C28C45919FC}"/>
              </a:ext>
            </a:extLst>
          </p:cNvPr>
          <p:cNvSpPr>
            <a:spLocks noGrp="1"/>
          </p:cNvSpPr>
          <p:nvPr>
            <p:ph idx="1"/>
          </p:nvPr>
        </p:nvSpPr>
        <p:spPr>
          <a:xfrm>
            <a:off x="838200" y="1521713"/>
            <a:ext cx="10515600" cy="5125432"/>
          </a:xfrm>
        </p:spPr>
        <p:txBody>
          <a:bodyPr vert="horz" lIns="91440" tIns="45720" rIns="91440" bIns="45720" rtlCol="0" anchor="t">
            <a:normAutofit fontScale="77500" lnSpcReduction="20000"/>
          </a:bodyPr>
          <a:lstStyle/>
          <a:p>
            <a:pPr>
              <a:buNone/>
            </a:pPr>
            <a:endParaRPr lang="en-US" sz="2000" dirty="0">
              <a:solidFill>
                <a:srgbClr val="FFFFFF"/>
              </a:solidFill>
              <a:ea typeface="Calibri"/>
              <a:cs typeface="Calibri"/>
            </a:endParaRPr>
          </a:p>
          <a:p>
            <a:pPr>
              <a:buNone/>
            </a:pPr>
            <a:r>
              <a:rPr lang="en-US" sz="2400" b="1" dirty="0">
                <a:ea typeface="+mn-lt"/>
                <a:cs typeface="+mn-lt"/>
              </a:rPr>
              <a:t>Unit and Assessment Three: </a:t>
            </a:r>
            <a:r>
              <a:rPr lang="en-US" sz="2400" b="1" dirty="0" err="1">
                <a:ea typeface="+mn-lt"/>
                <a:cs typeface="+mn-lt"/>
              </a:rPr>
              <a:t>Te</a:t>
            </a:r>
            <a:r>
              <a:rPr lang="en-US" sz="2400" b="1" dirty="0">
                <a:ea typeface="+mn-lt"/>
                <a:cs typeface="+mn-lt"/>
              </a:rPr>
              <a:t> Atua: God</a:t>
            </a:r>
            <a:endParaRPr lang="en-US" b="1" dirty="0">
              <a:ea typeface="+mn-lt"/>
              <a:cs typeface="+mn-lt"/>
            </a:endParaRPr>
          </a:p>
          <a:p>
            <a:pPr>
              <a:buNone/>
            </a:pPr>
            <a:endParaRPr lang="en-US" dirty="0"/>
          </a:p>
          <a:p>
            <a:pPr>
              <a:buNone/>
            </a:pPr>
            <a:r>
              <a:rPr lang="en-US" sz="2400" dirty="0">
                <a:ea typeface="+mn-lt"/>
                <a:cs typeface="+mn-lt"/>
              </a:rPr>
              <a:t>This topic answers the question - What do people believe about God? It helps </a:t>
            </a:r>
            <a:r>
              <a:rPr lang="en-US" sz="2400" dirty="0" err="1">
                <a:ea typeface="+mn-lt"/>
                <a:cs typeface="+mn-lt"/>
              </a:rPr>
              <a:t>ākonga</a:t>
            </a:r>
            <a:r>
              <a:rPr lang="en-US" sz="2400" dirty="0">
                <a:ea typeface="+mn-lt"/>
                <a:cs typeface="+mn-lt"/>
              </a:rPr>
              <a:t> to explore the key Catholic beliefs about God, particularly as expressed in the Apostles Creed, and how Catholics live those beliefs. It also helps </a:t>
            </a:r>
            <a:r>
              <a:rPr lang="en-US" sz="2400" dirty="0" err="1">
                <a:ea typeface="+mn-lt"/>
                <a:cs typeface="+mn-lt"/>
              </a:rPr>
              <a:t>ākonga</a:t>
            </a:r>
            <a:r>
              <a:rPr lang="en-US" sz="2400" dirty="0">
                <a:ea typeface="+mn-lt"/>
                <a:cs typeface="+mn-lt"/>
              </a:rPr>
              <a:t> explore how others view God and live those beliefs.</a:t>
            </a:r>
            <a:endParaRPr lang="en-US" dirty="0">
              <a:ea typeface="+mn-lt"/>
              <a:cs typeface="+mn-lt"/>
            </a:endParaRPr>
          </a:p>
          <a:p>
            <a:pPr>
              <a:buNone/>
            </a:pPr>
            <a:r>
              <a:rPr lang="en-US" sz="2400" dirty="0">
                <a:ea typeface="+mn-lt"/>
                <a:cs typeface="+mn-lt"/>
              </a:rPr>
              <a:t>            </a:t>
            </a:r>
            <a:r>
              <a:rPr lang="en-US" sz="2400" b="1" dirty="0">
                <a:ea typeface="+mn-lt"/>
                <a:cs typeface="+mn-lt"/>
              </a:rPr>
              <a:t>  Content outline</a:t>
            </a:r>
            <a:endParaRPr lang="en-US" b="1" dirty="0">
              <a:ea typeface="+mn-lt"/>
              <a:cs typeface="+mn-lt"/>
            </a:endParaRPr>
          </a:p>
          <a:p>
            <a:pPr>
              <a:buNone/>
            </a:pPr>
            <a:r>
              <a:rPr lang="en-US" sz="2400" dirty="0">
                <a:ea typeface="+mn-lt"/>
                <a:cs typeface="+mn-lt"/>
              </a:rPr>
              <a:t>● The Nicene and Apostle Creeds</a:t>
            </a:r>
            <a:endParaRPr lang="en-US" dirty="0">
              <a:ea typeface="+mn-lt"/>
              <a:cs typeface="+mn-lt"/>
            </a:endParaRPr>
          </a:p>
          <a:p>
            <a:pPr>
              <a:buNone/>
            </a:pPr>
            <a:r>
              <a:rPr lang="en-US" sz="2400" dirty="0">
                <a:ea typeface="+mn-lt"/>
                <a:cs typeface="+mn-lt"/>
              </a:rPr>
              <a:t>● Identify and investigate the beliefs of one other major religion or belief system and explore how these are lived in ritual and in daily life</a:t>
            </a:r>
            <a:endParaRPr lang="en-US" dirty="0">
              <a:ea typeface="+mn-lt"/>
              <a:cs typeface="+mn-lt"/>
            </a:endParaRPr>
          </a:p>
          <a:p>
            <a:pPr>
              <a:buNone/>
            </a:pPr>
            <a:r>
              <a:rPr lang="en-US" sz="2400" dirty="0">
                <a:ea typeface="+mn-lt"/>
                <a:cs typeface="+mn-lt"/>
              </a:rPr>
              <a:t>● How the divine reaches out to humanity in Catholicism and another religion</a:t>
            </a:r>
            <a:endParaRPr lang="en-US" dirty="0">
              <a:ea typeface="+mn-lt"/>
              <a:cs typeface="+mn-lt"/>
            </a:endParaRPr>
          </a:p>
          <a:p>
            <a:pPr>
              <a:buNone/>
            </a:pPr>
            <a:r>
              <a:rPr lang="en-US" sz="2400" dirty="0">
                <a:ea typeface="+mn-lt"/>
                <a:cs typeface="+mn-lt"/>
              </a:rPr>
              <a:t>● The lives of inspiring people who have influenced the development or direction of Catholicism and another religious tradition</a:t>
            </a:r>
            <a:endParaRPr lang="en-US" dirty="0">
              <a:ea typeface="+mn-lt"/>
              <a:cs typeface="+mn-lt"/>
            </a:endParaRPr>
          </a:p>
          <a:p>
            <a:pPr>
              <a:buNone/>
            </a:pPr>
            <a:r>
              <a:rPr lang="en-US" sz="2400" dirty="0">
                <a:ea typeface="+mn-lt"/>
                <a:cs typeface="+mn-lt"/>
              </a:rPr>
              <a:t>● How the sacred texts are used in rituals and worship in Catholicism and another religious Tradition</a:t>
            </a:r>
            <a:endParaRPr lang="en-US" dirty="0">
              <a:ea typeface="+mn-lt"/>
              <a:cs typeface="+mn-lt"/>
            </a:endParaRPr>
          </a:p>
          <a:p>
            <a:pPr>
              <a:buNone/>
            </a:pPr>
            <a:r>
              <a:rPr lang="en-US" sz="2400" dirty="0">
                <a:ea typeface="+mn-lt"/>
                <a:cs typeface="+mn-lt"/>
              </a:rPr>
              <a:t>● Compare ways of praying in Catholicism and another religion</a:t>
            </a:r>
            <a:endParaRPr lang="en-US" dirty="0">
              <a:ea typeface="+mn-lt"/>
              <a:cs typeface="+mn-lt"/>
            </a:endParaRPr>
          </a:p>
          <a:p>
            <a:pPr>
              <a:buNone/>
            </a:pPr>
            <a:r>
              <a:rPr lang="en-US" sz="2400" dirty="0">
                <a:ea typeface="+mn-lt"/>
                <a:cs typeface="+mn-lt"/>
              </a:rPr>
              <a:t>Assessment: AS1.3 - 5 Credits (External)</a:t>
            </a:r>
            <a:endParaRPr lang="en-US" dirty="0">
              <a:ea typeface="+mn-lt"/>
              <a:cs typeface="+mn-lt"/>
            </a:endParaRPr>
          </a:p>
          <a:p>
            <a:pPr>
              <a:buNone/>
            </a:pPr>
            <a:r>
              <a:rPr lang="en-US" sz="2400" dirty="0">
                <a:ea typeface="+mn-lt"/>
                <a:cs typeface="+mn-lt"/>
              </a:rPr>
              <a:t>Demonstrate understanding of a characteristic of religious or spiritual tradition</a:t>
            </a:r>
            <a:endParaRPr lang="en-US" dirty="0">
              <a:ea typeface="+mn-lt"/>
              <a:cs typeface="+mn-lt"/>
            </a:endParaRPr>
          </a:p>
          <a:p>
            <a:pPr>
              <a:buNone/>
            </a:pPr>
            <a:endParaRPr lang="en-US" sz="2400" b="1" dirty="0">
              <a:latin typeface="Arial"/>
              <a:ea typeface="Calibri"/>
              <a:cs typeface="Arial"/>
            </a:endParaRPr>
          </a:p>
          <a:p>
            <a:pPr>
              <a:buNone/>
            </a:pPr>
            <a:endParaRPr lang="en-US" sz="2000" b="1" dirty="0">
              <a:solidFill>
                <a:srgbClr val="FFFFFF"/>
              </a:solidFill>
              <a:ea typeface="Calibri"/>
              <a:cs typeface="Calibri"/>
            </a:endParaRPr>
          </a:p>
          <a:p>
            <a:pPr marL="0" indent="0">
              <a:buNone/>
            </a:pPr>
            <a:endParaRPr lang="en-US" dirty="0">
              <a:ea typeface="Calibri"/>
              <a:cs typeface="Calibri"/>
            </a:endParaRPr>
          </a:p>
        </p:txBody>
      </p:sp>
    </p:spTree>
    <p:extLst>
      <p:ext uri="{BB962C8B-B14F-4D97-AF65-F5344CB8AC3E}">
        <p14:creationId xmlns:p14="http://schemas.microsoft.com/office/powerpoint/2010/main" val="2669157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8416-6D23-E59F-E43D-641DAD30BCBB}"/>
              </a:ext>
            </a:extLst>
          </p:cNvPr>
          <p:cNvSpPr>
            <a:spLocks noGrp="1"/>
          </p:cNvSpPr>
          <p:nvPr>
            <p:ph type="title"/>
          </p:nvPr>
        </p:nvSpPr>
        <p:spPr>
          <a:solidFill>
            <a:srgbClr val="7030A0"/>
          </a:solidFill>
        </p:spPr>
        <p:txBody>
          <a:bodyPr/>
          <a:lstStyle/>
          <a:p>
            <a:r>
              <a:rPr lang="en-US">
                <a:solidFill>
                  <a:schemeClr val="bg1"/>
                </a:solidFill>
              </a:rPr>
              <a:t>Science</a:t>
            </a:r>
          </a:p>
        </p:txBody>
      </p:sp>
      <p:pic>
        <p:nvPicPr>
          <p:cNvPr id="6" name="Content Placeholder 4" descr="A close-up of a logo">
            <a:extLst>
              <a:ext uri="{FF2B5EF4-FFF2-40B4-BE49-F238E27FC236}">
                <a16:creationId xmlns:a16="http://schemas.microsoft.com/office/drawing/2014/main" id="{AEBFCD07-3181-39F4-FA73-1033C3F8A3F5}"/>
              </a:ext>
            </a:extLst>
          </p:cNvPr>
          <p:cNvPicPr>
            <a:picLocks noChangeAspect="1"/>
          </p:cNvPicPr>
          <p:nvPr/>
        </p:nvPicPr>
        <p:blipFill>
          <a:blip r:embed="rId2"/>
          <a:stretch>
            <a:fillRect/>
          </a:stretch>
        </p:blipFill>
        <p:spPr>
          <a:xfrm>
            <a:off x="5697910" y="519346"/>
            <a:ext cx="5480237" cy="1002367"/>
          </a:xfrm>
          <a:prstGeom prst="rect">
            <a:avLst/>
          </a:prstGeom>
        </p:spPr>
      </p:pic>
      <p:pic>
        <p:nvPicPr>
          <p:cNvPr id="10" name="Picture 9" descr="A close up of a document&#10;&#10;Description automatically generated">
            <a:extLst>
              <a:ext uri="{FF2B5EF4-FFF2-40B4-BE49-F238E27FC236}">
                <a16:creationId xmlns:a16="http://schemas.microsoft.com/office/drawing/2014/main" id="{6F5690B9-2A85-BDA4-53E3-50C4ECDEC9DD}"/>
              </a:ext>
            </a:extLst>
          </p:cNvPr>
          <p:cNvPicPr>
            <a:picLocks noChangeAspect="1"/>
          </p:cNvPicPr>
          <p:nvPr/>
        </p:nvPicPr>
        <p:blipFill>
          <a:blip r:embed="rId3"/>
          <a:stretch>
            <a:fillRect/>
          </a:stretch>
        </p:blipFill>
        <p:spPr>
          <a:xfrm>
            <a:off x="436536" y="1840906"/>
            <a:ext cx="11590148" cy="4325334"/>
          </a:xfrm>
          <a:prstGeom prst="rect">
            <a:avLst/>
          </a:prstGeom>
        </p:spPr>
      </p:pic>
    </p:spTree>
    <p:extLst>
      <p:ext uri="{BB962C8B-B14F-4D97-AF65-F5344CB8AC3E}">
        <p14:creationId xmlns:p14="http://schemas.microsoft.com/office/powerpoint/2010/main" val="720472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8416-6D23-E59F-E43D-641DAD30BCBB}"/>
              </a:ext>
            </a:extLst>
          </p:cNvPr>
          <p:cNvSpPr>
            <a:spLocks noGrp="1"/>
          </p:cNvSpPr>
          <p:nvPr>
            <p:ph type="title"/>
          </p:nvPr>
        </p:nvSpPr>
        <p:spPr>
          <a:solidFill>
            <a:srgbClr val="7030A0"/>
          </a:solidFill>
        </p:spPr>
        <p:txBody>
          <a:bodyPr/>
          <a:lstStyle/>
          <a:p>
            <a:r>
              <a:rPr lang="en-US">
                <a:solidFill>
                  <a:schemeClr val="bg1"/>
                </a:solidFill>
              </a:rPr>
              <a:t>Science</a:t>
            </a:r>
          </a:p>
        </p:txBody>
      </p:sp>
      <p:pic>
        <p:nvPicPr>
          <p:cNvPr id="6" name="Content Placeholder 4" descr="A close-up of a logo">
            <a:extLst>
              <a:ext uri="{FF2B5EF4-FFF2-40B4-BE49-F238E27FC236}">
                <a16:creationId xmlns:a16="http://schemas.microsoft.com/office/drawing/2014/main" id="{AEBFCD07-3181-39F4-FA73-1033C3F8A3F5}"/>
              </a:ext>
            </a:extLst>
          </p:cNvPr>
          <p:cNvPicPr>
            <a:picLocks noChangeAspect="1"/>
          </p:cNvPicPr>
          <p:nvPr/>
        </p:nvPicPr>
        <p:blipFill>
          <a:blip r:embed="rId2"/>
          <a:stretch>
            <a:fillRect/>
          </a:stretch>
        </p:blipFill>
        <p:spPr>
          <a:xfrm>
            <a:off x="5697910" y="519346"/>
            <a:ext cx="5480237" cy="1002367"/>
          </a:xfrm>
          <a:prstGeom prst="rect">
            <a:avLst/>
          </a:prstGeom>
        </p:spPr>
      </p:pic>
      <p:pic>
        <p:nvPicPr>
          <p:cNvPr id="8" name="Picture 7" descr="A white rectangular sign with black text&#10;&#10;Description automatically generated">
            <a:extLst>
              <a:ext uri="{FF2B5EF4-FFF2-40B4-BE49-F238E27FC236}">
                <a16:creationId xmlns:a16="http://schemas.microsoft.com/office/drawing/2014/main" id="{AC2F6604-94F9-162F-5897-6EB8221F4B99}"/>
              </a:ext>
            </a:extLst>
          </p:cNvPr>
          <p:cNvPicPr>
            <a:picLocks noChangeAspect="1"/>
          </p:cNvPicPr>
          <p:nvPr/>
        </p:nvPicPr>
        <p:blipFill>
          <a:blip r:embed="rId3"/>
          <a:stretch>
            <a:fillRect/>
          </a:stretch>
        </p:blipFill>
        <p:spPr>
          <a:xfrm>
            <a:off x="2530207" y="1754858"/>
            <a:ext cx="6589922" cy="1613125"/>
          </a:xfrm>
          <a:prstGeom prst="rect">
            <a:avLst/>
          </a:prstGeom>
        </p:spPr>
      </p:pic>
      <p:pic>
        <p:nvPicPr>
          <p:cNvPr id="12" name="Picture 11" descr="A close-up of a white box&#10;&#10;Description automatically generated">
            <a:extLst>
              <a:ext uri="{FF2B5EF4-FFF2-40B4-BE49-F238E27FC236}">
                <a16:creationId xmlns:a16="http://schemas.microsoft.com/office/drawing/2014/main" id="{4576F008-535E-969D-7AB2-F3068AABA278}"/>
              </a:ext>
            </a:extLst>
          </p:cNvPr>
          <p:cNvPicPr>
            <a:picLocks noChangeAspect="1"/>
          </p:cNvPicPr>
          <p:nvPr/>
        </p:nvPicPr>
        <p:blipFill>
          <a:blip r:embed="rId4"/>
          <a:stretch>
            <a:fillRect/>
          </a:stretch>
        </p:blipFill>
        <p:spPr>
          <a:xfrm>
            <a:off x="1033749" y="3689077"/>
            <a:ext cx="10289753" cy="728424"/>
          </a:xfrm>
          <a:prstGeom prst="rect">
            <a:avLst/>
          </a:prstGeom>
        </p:spPr>
      </p:pic>
      <p:pic>
        <p:nvPicPr>
          <p:cNvPr id="13" name="Picture 12" descr="A white rectangular object with black text&#10;&#10;Description automatically generated">
            <a:extLst>
              <a:ext uri="{FF2B5EF4-FFF2-40B4-BE49-F238E27FC236}">
                <a16:creationId xmlns:a16="http://schemas.microsoft.com/office/drawing/2014/main" id="{E4C29A20-3183-FCBA-1954-9A56A4C949F4}"/>
              </a:ext>
            </a:extLst>
          </p:cNvPr>
          <p:cNvPicPr>
            <a:picLocks noChangeAspect="1"/>
          </p:cNvPicPr>
          <p:nvPr/>
        </p:nvPicPr>
        <p:blipFill>
          <a:blip r:embed="rId5"/>
          <a:stretch>
            <a:fillRect/>
          </a:stretch>
        </p:blipFill>
        <p:spPr>
          <a:xfrm>
            <a:off x="1116376" y="4971329"/>
            <a:ext cx="10133681" cy="835511"/>
          </a:xfrm>
          <a:prstGeom prst="rect">
            <a:avLst/>
          </a:prstGeom>
        </p:spPr>
      </p:pic>
    </p:spTree>
    <p:extLst>
      <p:ext uri="{BB962C8B-B14F-4D97-AF65-F5344CB8AC3E}">
        <p14:creationId xmlns:p14="http://schemas.microsoft.com/office/powerpoint/2010/main" val="3225582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8416-6D23-E59F-E43D-641DAD30BCBB}"/>
              </a:ext>
            </a:extLst>
          </p:cNvPr>
          <p:cNvSpPr>
            <a:spLocks noGrp="1"/>
          </p:cNvSpPr>
          <p:nvPr>
            <p:ph type="title"/>
          </p:nvPr>
        </p:nvSpPr>
        <p:spPr>
          <a:solidFill>
            <a:srgbClr val="7030A0"/>
          </a:solidFill>
        </p:spPr>
        <p:txBody>
          <a:bodyPr/>
          <a:lstStyle/>
          <a:p>
            <a:r>
              <a:rPr lang="en-US">
                <a:solidFill>
                  <a:schemeClr val="bg1"/>
                </a:solidFill>
              </a:rPr>
              <a:t>Science</a:t>
            </a:r>
          </a:p>
        </p:txBody>
      </p:sp>
      <p:pic>
        <p:nvPicPr>
          <p:cNvPr id="6" name="Content Placeholder 4" descr="A close-up of a logo">
            <a:extLst>
              <a:ext uri="{FF2B5EF4-FFF2-40B4-BE49-F238E27FC236}">
                <a16:creationId xmlns:a16="http://schemas.microsoft.com/office/drawing/2014/main" id="{AEBFCD07-3181-39F4-FA73-1033C3F8A3F5}"/>
              </a:ext>
            </a:extLst>
          </p:cNvPr>
          <p:cNvPicPr>
            <a:picLocks noChangeAspect="1"/>
          </p:cNvPicPr>
          <p:nvPr/>
        </p:nvPicPr>
        <p:blipFill>
          <a:blip r:embed="rId2"/>
          <a:stretch>
            <a:fillRect/>
          </a:stretch>
        </p:blipFill>
        <p:spPr>
          <a:xfrm>
            <a:off x="5697910" y="519346"/>
            <a:ext cx="5480237" cy="1002367"/>
          </a:xfrm>
          <a:prstGeom prst="rect">
            <a:avLst/>
          </a:prstGeom>
        </p:spPr>
      </p:pic>
      <p:pic>
        <p:nvPicPr>
          <p:cNvPr id="3" name="Picture 2">
            <a:extLst>
              <a:ext uri="{FF2B5EF4-FFF2-40B4-BE49-F238E27FC236}">
                <a16:creationId xmlns:a16="http://schemas.microsoft.com/office/drawing/2014/main" id="{3EC312FA-987A-38A2-884C-A1F2481B6D02}"/>
              </a:ext>
            </a:extLst>
          </p:cNvPr>
          <p:cNvPicPr>
            <a:picLocks noChangeAspect="1"/>
          </p:cNvPicPr>
          <p:nvPr/>
        </p:nvPicPr>
        <p:blipFill>
          <a:blip r:embed="rId3"/>
          <a:stretch>
            <a:fillRect/>
          </a:stretch>
        </p:blipFill>
        <p:spPr>
          <a:xfrm>
            <a:off x="225846" y="2074079"/>
            <a:ext cx="11914741" cy="2746565"/>
          </a:xfrm>
          <a:prstGeom prst="rect">
            <a:avLst/>
          </a:prstGeom>
        </p:spPr>
      </p:pic>
    </p:spTree>
    <p:extLst>
      <p:ext uri="{BB962C8B-B14F-4D97-AF65-F5344CB8AC3E}">
        <p14:creationId xmlns:p14="http://schemas.microsoft.com/office/powerpoint/2010/main" val="1616528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8416-6D23-E59F-E43D-641DAD30BCBB}"/>
              </a:ext>
            </a:extLst>
          </p:cNvPr>
          <p:cNvSpPr>
            <a:spLocks noGrp="1"/>
          </p:cNvSpPr>
          <p:nvPr>
            <p:ph type="title"/>
          </p:nvPr>
        </p:nvSpPr>
        <p:spPr>
          <a:solidFill>
            <a:srgbClr val="7030A0"/>
          </a:solidFill>
        </p:spPr>
        <p:txBody>
          <a:bodyPr/>
          <a:lstStyle/>
          <a:p>
            <a:r>
              <a:rPr lang="en-US">
                <a:solidFill>
                  <a:schemeClr val="bg1"/>
                </a:solidFill>
              </a:rPr>
              <a:t>Science year 11 course</a:t>
            </a:r>
          </a:p>
        </p:txBody>
      </p:sp>
      <p:pic>
        <p:nvPicPr>
          <p:cNvPr id="6" name="Content Placeholder 4" descr="A close-up of a logo">
            <a:extLst>
              <a:ext uri="{FF2B5EF4-FFF2-40B4-BE49-F238E27FC236}">
                <a16:creationId xmlns:a16="http://schemas.microsoft.com/office/drawing/2014/main" id="{AEBFCD07-3181-39F4-FA73-1033C3F8A3F5}"/>
              </a:ext>
            </a:extLst>
          </p:cNvPr>
          <p:cNvPicPr>
            <a:picLocks noChangeAspect="1"/>
          </p:cNvPicPr>
          <p:nvPr/>
        </p:nvPicPr>
        <p:blipFill>
          <a:blip r:embed="rId2"/>
          <a:stretch>
            <a:fillRect/>
          </a:stretch>
        </p:blipFill>
        <p:spPr>
          <a:xfrm>
            <a:off x="6441548" y="519346"/>
            <a:ext cx="4736599" cy="864657"/>
          </a:xfrm>
          <a:prstGeom prst="rect">
            <a:avLst/>
          </a:prstGeom>
        </p:spPr>
      </p:pic>
      <p:graphicFrame>
        <p:nvGraphicFramePr>
          <p:cNvPr id="7" name="Table 6">
            <a:extLst>
              <a:ext uri="{FF2B5EF4-FFF2-40B4-BE49-F238E27FC236}">
                <a16:creationId xmlns:a16="http://schemas.microsoft.com/office/drawing/2014/main" id="{4999F2C7-400A-1B2D-5FC0-A6178BF2FF1A}"/>
              </a:ext>
            </a:extLst>
          </p:cNvPr>
          <p:cNvGraphicFramePr>
            <a:graphicFrameLocks noGrp="1"/>
          </p:cNvGraphicFramePr>
          <p:nvPr>
            <p:extLst>
              <p:ext uri="{D42A27DB-BD31-4B8C-83A1-F6EECF244321}">
                <p14:modId xmlns:p14="http://schemas.microsoft.com/office/powerpoint/2010/main" val="1377627136"/>
              </p:ext>
            </p:extLst>
          </p:nvPr>
        </p:nvGraphicFramePr>
        <p:xfrm>
          <a:off x="749084" y="2053525"/>
          <a:ext cx="10691064" cy="3910480"/>
        </p:xfrm>
        <a:graphic>
          <a:graphicData uri="http://schemas.openxmlformats.org/drawingml/2006/table">
            <a:tbl>
              <a:tblPr firstRow="1" bandRow="1">
                <a:tableStyleId>{5C22544A-7EE6-4342-B048-85BDC9FD1C3A}</a:tableStyleId>
              </a:tblPr>
              <a:tblGrid>
                <a:gridCol w="2672766">
                  <a:extLst>
                    <a:ext uri="{9D8B030D-6E8A-4147-A177-3AD203B41FA5}">
                      <a16:colId xmlns:a16="http://schemas.microsoft.com/office/drawing/2014/main" val="2482261037"/>
                    </a:ext>
                  </a:extLst>
                </a:gridCol>
                <a:gridCol w="2672766">
                  <a:extLst>
                    <a:ext uri="{9D8B030D-6E8A-4147-A177-3AD203B41FA5}">
                      <a16:colId xmlns:a16="http://schemas.microsoft.com/office/drawing/2014/main" val="995779031"/>
                    </a:ext>
                  </a:extLst>
                </a:gridCol>
                <a:gridCol w="2672766">
                  <a:extLst>
                    <a:ext uri="{9D8B030D-6E8A-4147-A177-3AD203B41FA5}">
                      <a16:colId xmlns:a16="http://schemas.microsoft.com/office/drawing/2014/main" val="1271260908"/>
                    </a:ext>
                  </a:extLst>
                </a:gridCol>
                <a:gridCol w="2672766">
                  <a:extLst>
                    <a:ext uri="{9D8B030D-6E8A-4147-A177-3AD203B41FA5}">
                      <a16:colId xmlns:a16="http://schemas.microsoft.com/office/drawing/2014/main" val="4137257640"/>
                    </a:ext>
                  </a:extLst>
                </a:gridCol>
              </a:tblGrid>
              <a:tr h="771040">
                <a:tc>
                  <a:txBody>
                    <a:bodyPr/>
                    <a:lstStyle/>
                    <a:p>
                      <a:pPr lvl="0" indent="0" algn="ctr" rtl="0">
                        <a:spcBef>
                          <a:spcPts val="600"/>
                        </a:spcBef>
                        <a:spcAft>
                          <a:spcPts val="600"/>
                        </a:spcAft>
                        <a:buNone/>
                      </a:pPr>
                      <a:r>
                        <a:rPr lang="en-US" sz="2800">
                          <a:effectLst/>
                          <a:latin typeface="Calibri"/>
                        </a:rPr>
                        <a:t>Biology </a:t>
                      </a:r>
                    </a:p>
                  </a:txBody>
                  <a:tcPr anchor="ctr">
                    <a:lnL w="9524">
                      <a:solidFill>
                        <a:schemeClr val="bg1"/>
                      </a:solidFill>
                    </a:lnL>
                    <a:lnR w="9524">
                      <a:solidFill>
                        <a:schemeClr val="bg1"/>
                      </a:solidFill>
                    </a:lnR>
                    <a:lnT w="9524">
                      <a:solidFill>
                        <a:schemeClr val="bg1"/>
                      </a:solidFill>
                    </a:lnT>
                    <a:lnB w="9524" cap="flat" cmpd="sng" algn="ctr">
                      <a:solidFill>
                        <a:schemeClr val="bg1"/>
                      </a:solidFill>
                      <a:prstDash val="solid"/>
                      <a:round/>
                      <a:headEnd type="none" w="med" len="med"/>
                      <a:tailEnd type="none" w="med" len="med"/>
                    </a:lnB>
                    <a:solidFill>
                      <a:srgbClr val="7030A0"/>
                    </a:solidFill>
                  </a:tcPr>
                </a:tc>
                <a:tc>
                  <a:txBody>
                    <a:bodyPr/>
                    <a:lstStyle/>
                    <a:p>
                      <a:pPr lvl="0" indent="0" algn="ctr" rtl="0">
                        <a:spcBef>
                          <a:spcPts val="600"/>
                        </a:spcBef>
                        <a:spcAft>
                          <a:spcPts val="600"/>
                        </a:spcAft>
                        <a:buNone/>
                      </a:pPr>
                      <a:r>
                        <a:rPr lang="en-US" sz="2800">
                          <a:effectLst/>
                          <a:latin typeface="Calibri"/>
                        </a:rPr>
                        <a:t>Chemistry </a:t>
                      </a:r>
                    </a:p>
                  </a:txBody>
                  <a:tcPr anchor="ctr">
                    <a:lnL w="9524">
                      <a:solidFill>
                        <a:schemeClr val="bg1"/>
                      </a:solidFill>
                    </a:lnL>
                    <a:lnR w="9524">
                      <a:solidFill>
                        <a:schemeClr val="bg1"/>
                      </a:solidFill>
                    </a:lnR>
                    <a:lnT w="9524">
                      <a:solidFill>
                        <a:schemeClr val="bg1"/>
                      </a:solidFill>
                    </a:lnT>
                    <a:lnB w="9524">
                      <a:solidFill>
                        <a:schemeClr val="bg1"/>
                      </a:solidFill>
                    </a:lnB>
                    <a:solidFill>
                      <a:srgbClr val="7030A0"/>
                    </a:solidFill>
                  </a:tcPr>
                </a:tc>
                <a:tc>
                  <a:txBody>
                    <a:bodyPr/>
                    <a:lstStyle/>
                    <a:p>
                      <a:pPr lvl="0" indent="0" algn="ctr" rtl="0">
                        <a:spcBef>
                          <a:spcPts val="600"/>
                        </a:spcBef>
                        <a:spcAft>
                          <a:spcPts val="600"/>
                        </a:spcAft>
                        <a:buNone/>
                      </a:pPr>
                      <a:r>
                        <a:rPr lang="en-US" sz="2800">
                          <a:effectLst/>
                          <a:latin typeface="Calibri"/>
                        </a:rPr>
                        <a:t>Physics </a:t>
                      </a:r>
                    </a:p>
                  </a:txBody>
                  <a:tcPr anchor="ctr">
                    <a:lnL w="9524">
                      <a:solidFill>
                        <a:schemeClr val="bg1"/>
                      </a:solidFill>
                    </a:lnL>
                    <a:lnR w="9524">
                      <a:solidFill>
                        <a:schemeClr val="bg1"/>
                      </a:solidFill>
                    </a:lnR>
                    <a:lnT w="9524">
                      <a:solidFill>
                        <a:schemeClr val="bg1"/>
                      </a:solidFill>
                    </a:lnT>
                    <a:lnB w="9524">
                      <a:solidFill>
                        <a:schemeClr val="bg1"/>
                      </a:solidFill>
                    </a:lnB>
                    <a:solidFill>
                      <a:srgbClr val="7030A0"/>
                    </a:solidFill>
                  </a:tcPr>
                </a:tc>
                <a:tc>
                  <a:txBody>
                    <a:bodyPr/>
                    <a:lstStyle/>
                    <a:p>
                      <a:pPr lvl="0" indent="0" algn="ctr" rtl="0">
                        <a:spcBef>
                          <a:spcPts val="600"/>
                        </a:spcBef>
                        <a:spcAft>
                          <a:spcPts val="600"/>
                        </a:spcAft>
                        <a:buNone/>
                      </a:pPr>
                      <a:r>
                        <a:rPr lang="en-US" sz="2800">
                          <a:effectLst/>
                          <a:latin typeface="Calibri"/>
                        </a:rPr>
                        <a:t>Earth Science </a:t>
                      </a:r>
                    </a:p>
                  </a:txBody>
                  <a:tcPr anchor="ctr">
                    <a:lnL w="9524">
                      <a:solidFill>
                        <a:schemeClr val="bg1"/>
                      </a:solidFill>
                    </a:lnL>
                    <a:lnR w="9524">
                      <a:solidFill>
                        <a:schemeClr val="bg1"/>
                      </a:solidFill>
                    </a:lnR>
                    <a:lnT w="9524">
                      <a:solidFill>
                        <a:schemeClr val="bg1"/>
                      </a:solidFill>
                    </a:lnT>
                    <a:lnB w="9524">
                      <a:solidFill>
                        <a:schemeClr val="bg1"/>
                      </a:solidFill>
                    </a:lnB>
                    <a:solidFill>
                      <a:srgbClr val="7030A0"/>
                    </a:solidFill>
                  </a:tcPr>
                </a:tc>
                <a:extLst>
                  <a:ext uri="{0D108BD9-81ED-4DB2-BD59-A6C34878D82A}">
                    <a16:rowId xmlns:a16="http://schemas.microsoft.com/office/drawing/2014/main" val="3618192821"/>
                  </a:ext>
                </a:extLst>
              </a:tr>
              <a:tr h="3098984">
                <a:tc>
                  <a:txBody>
                    <a:bodyPr/>
                    <a:lstStyle/>
                    <a:p>
                      <a:pPr indent="0" algn="ctr" rtl="0" fontAlgn="base">
                        <a:spcBef>
                          <a:spcPts val="600"/>
                        </a:spcBef>
                        <a:spcAft>
                          <a:spcPts val="600"/>
                        </a:spcAft>
                      </a:pPr>
                      <a:r>
                        <a:rPr lang="en-US" sz="2000">
                          <a:effectLst/>
                          <a:latin typeface="Calibri"/>
                        </a:rPr>
                        <a:t>Biodiversity and threats – overnight field trip to Mt </a:t>
                      </a:r>
                      <a:r>
                        <a:rPr lang="en-US" sz="2000" err="1">
                          <a:effectLst/>
                          <a:latin typeface="Calibri"/>
                        </a:rPr>
                        <a:t>Te</a:t>
                      </a:r>
                      <a:r>
                        <a:rPr lang="en-US" sz="2000">
                          <a:effectLst/>
                          <a:latin typeface="Calibri"/>
                        </a:rPr>
                        <a:t> Kinga at Lake Brunner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4"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ACEEB"/>
                    </a:solidFill>
                  </a:tcPr>
                </a:tc>
                <a:tc>
                  <a:txBody>
                    <a:bodyPr/>
                    <a:lstStyle/>
                    <a:p>
                      <a:pPr indent="0" algn="ctr" rtl="0" fontAlgn="base">
                        <a:spcBef>
                          <a:spcPts val="600"/>
                        </a:spcBef>
                        <a:spcAft>
                          <a:spcPts val="600"/>
                        </a:spcAft>
                      </a:pPr>
                      <a:r>
                        <a:rPr lang="en-US" sz="2000">
                          <a:effectLst/>
                          <a:latin typeface="Calibri"/>
                        </a:rPr>
                        <a:t>Chemical reactions and types of chemical bonds. </a:t>
                      </a:r>
                    </a:p>
                    <a:p>
                      <a:pPr indent="0" algn="ctr" rtl="0" fontAlgn="base">
                        <a:spcBef>
                          <a:spcPts val="600"/>
                        </a:spcBef>
                        <a:spcAft>
                          <a:spcPts val="600"/>
                        </a:spcAft>
                      </a:pPr>
                      <a:r>
                        <a:rPr lang="en-US" sz="2000">
                          <a:effectLst/>
                          <a:latin typeface="Calibri"/>
                        </a:rPr>
                        <a:t>Acids, bases, and </a:t>
                      </a:r>
                      <a:r>
                        <a:rPr lang="en-US" sz="2000" err="1">
                          <a:effectLst/>
                          <a:latin typeface="Calibri"/>
                        </a:rPr>
                        <a:t>pH.</a:t>
                      </a:r>
                      <a:r>
                        <a:rPr lang="en-US" sz="2000">
                          <a:effectLst/>
                          <a:latin typeface="Calibri"/>
                        </a:rPr>
                        <a:t> </a:t>
                      </a:r>
                    </a:p>
                    <a:p>
                      <a:pPr indent="0" algn="ctr" rtl="0" fontAlgn="base">
                        <a:spcBef>
                          <a:spcPts val="600"/>
                        </a:spcBef>
                        <a:spcAft>
                          <a:spcPts val="600"/>
                        </a:spcAft>
                      </a:pPr>
                      <a:r>
                        <a:rPr lang="en-US" sz="2000">
                          <a:effectLst/>
                          <a:latin typeface="Calibri"/>
                        </a:rPr>
                        <a:t>Ocean acidification (field trip – rocky shore animals, plankton collection and microscopy)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4"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ACEEB"/>
                    </a:solidFill>
                  </a:tcPr>
                </a:tc>
                <a:tc>
                  <a:txBody>
                    <a:bodyPr/>
                    <a:lstStyle/>
                    <a:p>
                      <a:pPr indent="0" algn="ctr" rtl="0" fontAlgn="base">
                        <a:spcBef>
                          <a:spcPts val="600"/>
                        </a:spcBef>
                        <a:spcAft>
                          <a:spcPts val="600"/>
                        </a:spcAft>
                      </a:pPr>
                      <a:r>
                        <a:rPr lang="en-US" sz="2000">
                          <a:effectLst/>
                          <a:latin typeface="Calibri"/>
                        </a:rPr>
                        <a:t>Electrical circuits, waves. </a:t>
                      </a:r>
                    </a:p>
                    <a:p>
                      <a:pPr indent="0" algn="ctr" rtl="0" fontAlgn="base">
                        <a:spcBef>
                          <a:spcPts val="600"/>
                        </a:spcBef>
                        <a:spcAft>
                          <a:spcPts val="600"/>
                        </a:spcAft>
                      </a:pPr>
                      <a:r>
                        <a:rPr lang="en-US" sz="2000">
                          <a:effectLst/>
                          <a:latin typeface="Calibri"/>
                        </a:rPr>
                        <a:t>Alpine fault – earthquake waves AF8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4"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ACEEB"/>
                    </a:solidFill>
                  </a:tcPr>
                </a:tc>
                <a:tc>
                  <a:txBody>
                    <a:bodyPr/>
                    <a:lstStyle/>
                    <a:p>
                      <a:pPr indent="0" algn="ctr" rtl="0" fontAlgn="base">
                        <a:spcBef>
                          <a:spcPts val="600"/>
                        </a:spcBef>
                        <a:spcAft>
                          <a:spcPts val="600"/>
                        </a:spcAft>
                      </a:pPr>
                      <a:r>
                        <a:rPr lang="en-US" sz="2000">
                          <a:effectLst/>
                          <a:latin typeface="Calibri"/>
                        </a:rPr>
                        <a:t>Explore the impact of climate on the region – across topics term 1-3 (physics - global warming, biology – climate change, chemistry – ocean acidification)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4"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ACEEB"/>
                    </a:solidFill>
                  </a:tcPr>
                </a:tc>
                <a:extLst>
                  <a:ext uri="{0D108BD9-81ED-4DB2-BD59-A6C34878D82A}">
                    <a16:rowId xmlns:a16="http://schemas.microsoft.com/office/drawing/2014/main" val="4239191508"/>
                  </a:ext>
                </a:extLst>
              </a:tr>
            </a:tbl>
          </a:graphicData>
        </a:graphic>
      </p:graphicFrame>
    </p:spTree>
    <p:extLst>
      <p:ext uri="{BB962C8B-B14F-4D97-AF65-F5344CB8AC3E}">
        <p14:creationId xmlns:p14="http://schemas.microsoft.com/office/powerpoint/2010/main" val="1007657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8416-6D23-E59F-E43D-641DAD30BCBB}"/>
              </a:ext>
            </a:extLst>
          </p:cNvPr>
          <p:cNvSpPr>
            <a:spLocks noGrp="1"/>
          </p:cNvSpPr>
          <p:nvPr>
            <p:ph type="title"/>
          </p:nvPr>
        </p:nvSpPr>
        <p:spPr>
          <a:solidFill>
            <a:srgbClr val="7030A0"/>
          </a:solidFill>
        </p:spPr>
        <p:txBody>
          <a:bodyPr/>
          <a:lstStyle/>
          <a:p>
            <a:r>
              <a:rPr lang="en-US">
                <a:solidFill>
                  <a:schemeClr val="bg1"/>
                </a:solidFill>
              </a:rPr>
              <a:t>Science</a:t>
            </a:r>
          </a:p>
        </p:txBody>
      </p:sp>
      <p:pic>
        <p:nvPicPr>
          <p:cNvPr id="6" name="Content Placeholder 4" descr="A close-up of a logo">
            <a:extLst>
              <a:ext uri="{FF2B5EF4-FFF2-40B4-BE49-F238E27FC236}">
                <a16:creationId xmlns:a16="http://schemas.microsoft.com/office/drawing/2014/main" id="{AEBFCD07-3181-39F4-FA73-1033C3F8A3F5}"/>
              </a:ext>
            </a:extLst>
          </p:cNvPr>
          <p:cNvPicPr>
            <a:picLocks noChangeAspect="1"/>
          </p:cNvPicPr>
          <p:nvPr/>
        </p:nvPicPr>
        <p:blipFill>
          <a:blip r:embed="rId2"/>
          <a:stretch>
            <a:fillRect/>
          </a:stretch>
        </p:blipFill>
        <p:spPr>
          <a:xfrm>
            <a:off x="5697910" y="519346"/>
            <a:ext cx="5480237" cy="1002367"/>
          </a:xfrm>
          <a:prstGeom prst="rect">
            <a:avLst/>
          </a:prstGeom>
        </p:spPr>
      </p:pic>
      <p:pic>
        <p:nvPicPr>
          <p:cNvPr id="4" name="Content Placeholder 3" descr="A screenshot of a cell phone&#10;&#10;Description automatically generated">
            <a:extLst>
              <a:ext uri="{FF2B5EF4-FFF2-40B4-BE49-F238E27FC236}">
                <a16:creationId xmlns:a16="http://schemas.microsoft.com/office/drawing/2014/main" id="{58A3B6EC-90F5-4CC0-E66A-B5FFF3ED873E}"/>
              </a:ext>
            </a:extLst>
          </p:cNvPr>
          <p:cNvPicPr>
            <a:picLocks noGrp="1" noChangeAspect="1"/>
          </p:cNvPicPr>
          <p:nvPr>
            <p:ph idx="1"/>
          </p:nvPr>
        </p:nvPicPr>
        <p:blipFill>
          <a:blip r:embed="rId3"/>
          <a:stretch>
            <a:fillRect/>
          </a:stretch>
        </p:blipFill>
        <p:spPr>
          <a:xfrm>
            <a:off x="416509" y="1919041"/>
            <a:ext cx="11471951" cy="3325013"/>
          </a:xfrm>
        </p:spPr>
      </p:pic>
    </p:spTree>
    <p:extLst>
      <p:ext uri="{BB962C8B-B14F-4D97-AF65-F5344CB8AC3E}">
        <p14:creationId xmlns:p14="http://schemas.microsoft.com/office/powerpoint/2010/main" val="4125972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D2F2E17-0ECA-A9E2-1862-D5DBFF823740}"/>
              </a:ext>
            </a:extLst>
          </p:cNvPr>
          <p:cNvSpPr>
            <a:spLocks noGrp="1"/>
          </p:cNvSpPr>
          <p:nvPr>
            <p:ph type="title"/>
          </p:nvPr>
        </p:nvSpPr>
        <p:spPr>
          <a:xfrm>
            <a:off x="269899" y="1998617"/>
            <a:ext cx="11546541" cy="1325563"/>
          </a:xfrm>
        </p:spPr>
        <p:txBody>
          <a:bodyPr>
            <a:normAutofit/>
          </a:bodyPr>
          <a:lstStyle/>
          <a:p>
            <a:pPr algn="ctr"/>
            <a:r>
              <a:rPr lang="en-US" sz="8000" b="1"/>
              <a:t>NCEA</a:t>
            </a:r>
          </a:p>
        </p:txBody>
      </p:sp>
      <p:pic>
        <p:nvPicPr>
          <p:cNvPr id="3" name="Content Placeholder 4" descr="A close-up of a logo&#10;&#10;Description automatically generated">
            <a:extLst>
              <a:ext uri="{FF2B5EF4-FFF2-40B4-BE49-F238E27FC236}">
                <a16:creationId xmlns:a16="http://schemas.microsoft.com/office/drawing/2014/main" id="{272C12A4-4975-78C1-C99B-72FB040AC79B}"/>
              </a:ext>
            </a:extLst>
          </p:cNvPr>
          <p:cNvPicPr>
            <a:picLocks noGrp="1" noChangeAspect="1"/>
          </p:cNvPicPr>
          <p:nvPr>
            <p:ph idx="1"/>
          </p:nvPr>
        </p:nvPicPr>
        <p:blipFill>
          <a:blip r:embed="rId2"/>
          <a:stretch>
            <a:fillRect/>
          </a:stretch>
        </p:blipFill>
        <p:spPr>
          <a:xfrm>
            <a:off x="3255028" y="5584405"/>
            <a:ext cx="5480237" cy="1002367"/>
          </a:xfrm>
        </p:spPr>
      </p:pic>
    </p:spTree>
    <p:extLst>
      <p:ext uri="{BB962C8B-B14F-4D97-AF65-F5344CB8AC3E}">
        <p14:creationId xmlns:p14="http://schemas.microsoft.com/office/powerpoint/2010/main" val="3787467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8416-6D23-E59F-E43D-641DAD30BCBB}"/>
              </a:ext>
            </a:extLst>
          </p:cNvPr>
          <p:cNvSpPr>
            <a:spLocks noGrp="1"/>
          </p:cNvSpPr>
          <p:nvPr>
            <p:ph type="title"/>
          </p:nvPr>
        </p:nvSpPr>
        <p:spPr>
          <a:xfrm>
            <a:off x="838200" y="203489"/>
            <a:ext cx="10515600" cy="1325563"/>
          </a:xfrm>
          <a:solidFill>
            <a:srgbClr val="7030A0"/>
          </a:solidFill>
        </p:spPr>
        <p:txBody>
          <a:bodyPr/>
          <a:lstStyle/>
          <a:p>
            <a:r>
              <a:rPr lang="en-US">
                <a:solidFill>
                  <a:schemeClr val="bg1"/>
                </a:solidFill>
              </a:rPr>
              <a:t>Science</a:t>
            </a:r>
          </a:p>
        </p:txBody>
      </p:sp>
      <p:pic>
        <p:nvPicPr>
          <p:cNvPr id="4" name="Content Placeholder 3" descr="A screenshot of a cell phone&#10;&#10;Description automatically generated">
            <a:extLst>
              <a:ext uri="{FF2B5EF4-FFF2-40B4-BE49-F238E27FC236}">
                <a16:creationId xmlns:a16="http://schemas.microsoft.com/office/drawing/2014/main" id="{82A00F5E-B949-6519-A888-67E7C7302B6D}"/>
              </a:ext>
            </a:extLst>
          </p:cNvPr>
          <p:cNvPicPr>
            <a:picLocks noGrp="1" noChangeAspect="1"/>
          </p:cNvPicPr>
          <p:nvPr>
            <p:ph idx="1"/>
          </p:nvPr>
        </p:nvPicPr>
        <p:blipFill>
          <a:blip r:embed="rId2"/>
          <a:stretch>
            <a:fillRect/>
          </a:stretch>
        </p:blipFill>
        <p:spPr>
          <a:xfrm>
            <a:off x="840352" y="3670056"/>
            <a:ext cx="10249663" cy="2974894"/>
          </a:xfrm>
        </p:spPr>
      </p:pic>
      <p:pic>
        <p:nvPicPr>
          <p:cNvPr id="6" name="Content Placeholder 4" descr="A close-up of a logo">
            <a:extLst>
              <a:ext uri="{FF2B5EF4-FFF2-40B4-BE49-F238E27FC236}">
                <a16:creationId xmlns:a16="http://schemas.microsoft.com/office/drawing/2014/main" id="{AEBFCD07-3181-39F4-FA73-1033C3F8A3F5}"/>
              </a:ext>
            </a:extLst>
          </p:cNvPr>
          <p:cNvPicPr>
            <a:picLocks noChangeAspect="1"/>
          </p:cNvPicPr>
          <p:nvPr/>
        </p:nvPicPr>
        <p:blipFill>
          <a:blip r:embed="rId3"/>
          <a:stretch>
            <a:fillRect/>
          </a:stretch>
        </p:blipFill>
        <p:spPr>
          <a:xfrm>
            <a:off x="5697910" y="519346"/>
            <a:ext cx="5480237" cy="1002367"/>
          </a:xfrm>
          <a:prstGeom prst="rect">
            <a:avLst/>
          </a:prstGeom>
        </p:spPr>
      </p:pic>
      <p:graphicFrame>
        <p:nvGraphicFramePr>
          <p:cNvPr id="5" name="Table 4">
            <a:extLst>
              <a:ext uri="{FF2B5EF4-FFF2-40B4-BE49-F238E27FC236}">
                <a16:creationId xmlns:a16="http://schemas.microsoft.com/office/drawing/2014/main" id="{2FF9E781-D0C6-B042-4783-B60FD92AFCB8}"/>
              </a:ext>
            </a:extLst>
          </p:cNvPr>
          <p:cNvGraphicFramePr>
            <a:graphicFrameLocks noGrp="1"/>
          </p:cNvGraphicFramePr>
          <p:nvPr>
            <p:extLst>
              <p:ext uri="{D42A27DB-BD31-4B8C-83A1-F6EECF244321}">
                <p14:modId xmlns:p14="http://schemas.microsoft.com/office/powerpoint/2010/main" val="958457859"/>
              </p:ext>
            </p:extLst>
          </p:nvPr>
        </p:nvGraphicFramePr>
        <p:xfrm>
          <a:off x="749084" y="1684070"/>
          <a:ext cx="10691064" cy="2071165"/>
        </p:xfrm>
        <a:graphic>
          <a:graphicData uri="http://schemas.openxmlformats.org/drawingml/2006/table">
            <a:tbl>
              <a:tblPr firstRow="1" bandRow="1">
                <a:tableStyleId>{5C22544A-7EE6-4342-B048-85BDC9FD1C3A}</a:tableStyleId>
              </a:tblPr>
              <a:tblGrid>
                <a:gridCol w="2672766">
                  <a:extLst>
                    <a:ext uri="{9D8B030D-6E8A-4147-A177-3AD203B41FA5}">
                      <a16:colId xmlns:a16="http://schemas.microsoft.com/office/drawing/2014/main" val="2482261037"/>
                    </a:ext>
                  </a:extLst>
                </a:gridCol>
                <a:gridCol w="2672766">
                  <a:extLst>
                    <a:ext uri="{9D8B030D-6E8A-4147-A177-3AD203B41FA5}">
                      <a16:colId xmlns:a16="http://schemas.microsoft.com/office/drawing/2014/main" val="995779031"/>
                    </a:ext>
                  </a:extLst>
                </a:gridCol>
                <a:gridCol w="2672766">
                  <a:extLst>
                    <a:ext uri="{9D8B030D-6E8A-4147-A177-3AD203B41FA5}">
                      <a16:colId xmlns:a16="http://schemas.microsoft.com/office/drawing/2014/main" val="1271260908"/>
                    </a:ext>
                  </a:extLst>
                </a:gridCol>
                <a:gridCol w="2672766">
                  <a:extLst>
                    <a:ext uri="{9D8B030D-6E8A-4147-A177-3AD203B41FA5}">
                      <a16:colId xmlns:a16="http://schemas.microsoft.com/office/drawing/2014/main" val="4137257640"/>
                    </a:ext>
                  </a:extLst>
                </a:gridCol>
              </a:tblGrid>
              <a:tr h="394765">
                <a:tc>
                  <a:txBody>
                    <a:bodyPr/>
                    <a:lstStyle/>
                    <a:p>
                      <a:pPr lvl="0" indent="0" algn="ctr" rtl="0">
                        <a:spcBef>
                          <a:spcPts val="600"/>
                        </a:spcBef>
                        <a:spcAft>
                          <a:spcPts val="600"/>
                        </a:spcAft>
                        <a:buNone/>
                      </a:pPr>
                      <a:r>
                        <a:rPr lang="en-US" sz="1800">
                          <a:effectLst/>
                          <a:latin typeface="Calibri"/>
                        </a:rPr>
                        <a:t>Biology </a:t>
                      </a:r>
                    </a:p>
                  </a:txBody>
                  <a:tcPr anchor="ctr">
                    <a:lnL w="9524">
                      <a:solidFill>
                        <a:schemeClr val="bg1"/>
                      </a:solidFill>
                    </a:lnL>
                    <a:lnR w="9524">
                      <a:solidFill>
                        <a:schemeClr val="bg1"/>
                      </a:solidFill>
                    </a:lnR>
                    <a:lnT w="9524">
                      <a:solidFill>
                        <a:schemeClr val="bg1"/>
                      </a:solidFill>
                    </a:lnT>
                    <a:lnB w="9524" cap="flat" cmpd="sng" algn="ctr">
                      <a:solidFill>
                        <a:schemeClr val="bg1"/>
                      </a:solidFill>
                      <a:prstDash val="solid"/>
                      <a:round/>
                      <a:headEnd type="none" w="med" len="med"/>
                      <a:tailEnd type="none" w="med" len="med"/>
                    </a:lnB>
                    <a:solidFill>
                      <a:srgbClr val="7030A0"/>
                    </a:solidFill>
                  </a:tcPr>
                </a:tc>
                <a:tc>
                  <a:txBody>
                    <a:bodyPr/>
                    <a:lstStyle/>
                    <a:p>
                      <a:pPr lvl="0" indent="0" algn="ctr" rtl="0">
                        <a:spcBef>
                          <a:spcPts val="600"/>
                        </a:spcBef>
                        <a:spcAft>
                          <a:spcPts val="600"/>
                        </a:spcAft>
                        <a:buNone/>
                      </a:pPr>
                      <a:r>
                        <a:rPr lang="en-US" sz="1800">
                          <a:effectLst/>
                          <a:latin typeface="Calibri"/>
                        </a:rPr>
                        <a:t>Chemistry </a:t>
                      </a:r>
                    </a:p>
                  </a:txBody>
                  <a:tcPr anchor="ctr">
                    <a:lnL w="9524">
                      <a:solidFill>
                        <a:schemeClr val="bg1"/>
                      </a:solidFill>
                    </a:lnL>
                    <a:lnR w="9524">
                      <a:solidFill>
                        <a:schemeClr val="bg1"/>
                      </a:solidFill>
                    </a:lnR>
                    <a:lnT w="9524">
                      <a:solidFill>
                        <a:schemeClr val="bg1"/>
                      </a:solidFill>
                    </a:lnT>
                    <a:lnB w="9524">
                      <a:solidFill>
                        <a:schemeClr val="bg1"/>
                      </a:solidFill>
                    </a:lnB>
                    <a:solidFill>
                      <a:srgbClr val="7030A0"/>
                    </a:solidFill>
                  </a:tcPr>
                </a:tc>
                <a:tc>
                  <a:txBody>
                    <a:bodyPr/>
                    <a:lstStyle/>
                    <a:p>
                      <a:pPr lvl="0" indent="0" algn="ctr" rtl="0">
                        <a:spcBef>
                          <a:spcPts val="600"/>
                        </a:spcBef>
                        <a:spcAft>
                          <a:spcPts val="600"/>
                        </a:spcAft>
                        <a:buNone/>
                      </a:pPr>
                      <a:r>
                        <a:rPr lang="en-US" sz="1800">
                          <a:effectLst/>
                          <a:latin typeface="Calibri"/>
                        </a:rPr>
                        <a:t>Physics </a:t>
                      </a:r>
                    </a:p>
                  </a:txBody>
                  <a:tcPr anchor="ctr">
                    <a:lnL w="9524">
                      <a:solidFill>
                        <a:schemeClr val="bg1"/>
                      </a:solidFill>
                    </a:lnL>
                    <a:lnR w="9524">
                      <a:solidFill>
                        <a:schemeClr val="bg1"/>
                      </a:solidFill>
                    </a:lnR>
                    <a:lnT w="9524">
                      <a:solidFill>
                        <a:schemeClr val="bg1"/>
                      </a:solidFill>
                    </a:lnT>
                    <a:lnB w="9524">
                      <a:solidFill>
                        <a:schemeClr val="bg1"/>
                      </a:solidFill>
                    </a:lnB>
                    <a:solidFill>
                      <a:srgbClr val="7030A0"/>
                    </a:solidFill>
                  </a:tcPr>
                </a:tc>
                <a:tc>
                  <a:txBody>
                    <a:bodyPr/>
                    <a:lstStyle/>
                    <a:p>
                      <a:pPr lvl="0" indent="0" algn="ctr" rtl="0">
                        <a:spcBef>
                          <a:spcPts val="600"/>
                        </a:spcBef>
                        <a:spcAft>
                          <a:spcPts val="600"/>
                        </a:spcAft>
                        <a:buNone/>
                      </a:pPr>
                      <a:r>
                        <a:rPr lang="en-US" sz="1800">
                          <a:effectLst/>
                          <a:latin typeface="Calibri"/>
                        </a:rPr>
                        <a:t>Earth Science </a:t>
                      </a:r>
                    </a:p>
                  </a:txBody>
                  <a:tcPr anchor="ctr">
                    <a:lnL w="9524">
                      <a:solidFill>
                        <a:schemeClr val="bg1"/>
                      </a:solidFill>
                    </a:lnL>
                    <a:lnR w="9524">
                      <a:solidFill>
                        <a:schemeClr val="bg1"/>
                      </a:solidFill>
                    </a:lnR>
                    <a:lnT w="9524">
                      <a:solidFill>
                        <a:schemeClr val="bg1"/>
                      </a:solidFill>
                    </a:lnT>
                    <a:lnB w="9524">
                      <a:solidFill>
                        <a:schemeClr val="bg1"/>
                      </a:solidFill>
                    </a:lnB>
                    <a:solidFill>
                      <a:srgbClr val="7030A0"/>
                    </a:solidFill>
                  </a:tcPr>
                </a:tc>
                <a:extLst>
                  <a:ext uri="{0D108BD9-81ED-4DB2-BD59-A6C34878D82A}">
                    <a16:rowId xmlns:a16="http://schemas.microsoft.com/office/drawing/2014/main" val="3618192821"/>
                  </a:ext>
                </a:extLst>
              </a:tr>
              <a:tr h="1631705">
                <a:tc>
                  <a:txBody>
                    <a:bodyPr/>
                    <a:lstStyle/>
                    <a:p>
                      <a:pPr indent="0" algn="ctr" rtl="0" fontAlgn="base">
                        <a:spcBef>
                          <a:spcPts val="600"/>
                        </a:spcBef>
                        <a:spcAft>
                          <a:spcPts val="600"/>
                        </a:spcAft>
                      </a:pPr>
                      <a:r>
                        <a:rPr lang="en-US" sz="1400">
                          <a:effectLst/>
                          <a:latin typeface="Calibri"/>
                        </a:rPr>
                        <a:t>Biodiversity and threats – overnight field trip to Mt </a:t>
                      </a:r>
                      <a:r>
                        <a:rPr lang="en-US" sz="1400" err="1">
                          <a:effectLst/>
                          <a:latin typeface="Calibri"/>
                        </a:rPr>
                        <a:t>Te</a:t>
                      </a:r>
                      <a:r>
                        <a:rPr lang="en-US" sz="1400">
                          <a:effectLst/>
                          <a:latin typeface="Calibri"/>
                        </a:rPr>
                        <a:t> Kinga at Lake Brunner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4"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ACEEB"/>
                    </a:solidFill>
                  </a:tcPr>
                </a:tc>
                <a:tc>
                  <a:txBody>
                    <a:bodyPr/>
                    <a:lstStyle/>
                    <a:p>
                      <a:pPr indent="0" algn="ctr" rtl="0" fontAlgn="base">
                        <a:spcBef>
                          <a:spcPts val="600"/>
                        </a:spcBef>
                        <a:spcAft>
                          <a:spcPts val="600"/>
                        </a:spcAft>
                      </a:pPr>
                      <a:r>
                        <a:rPr lang="en-US" sz="1400">
                          <a:effectLst/>
                          <a:latin typeface="Calibri"/>
                        </a:rPr>
                        <a:t>Chemical reactions and types of chemical bonds. </a:t>
                      </a:r>
                    </a:p>
                    <a:p>
                      <a:pPr indent="0" algn="ctr" rtl="0" fontAlgn="base">
                        <a:spcBef>
                          <a:spcPts val="600"/>
                        </a:spcBef>
                        <a:spcAft>
                          <a:spcPts val="600"/>
                        </a:spcAft>
                      </a:pPr>
                      <a:r>
                        <a:rPr lang="en-US" sz="1400">
                          <a:effectLst/>
                          <a:latin typeface="Calibri"/>
                        </a:rPr>
                        <a:t>Acids, bases, and </a:t>
                      </a:r>
                      <a:r>
                        <a:rPr lang="en-US" sz="1400" err="1">
                          <a:effectLst/>
                          <a:latin typeface="Calibri"/>
                        </a:rPr>
                        <a:t>pH.</a:t>
                      </a:r>
                      <a:r>
                        <a:rPr lang="en-US" sz="1400">
                          <a:effectLst/>
                          <a:latin typeface="Calibri"/>
                        </a:rPr>
                        <a:t> </a:t>
                      </a:r>
                    </a:p>
                    <a:p>
                      <a:pPr indent="0" algn="ctr" rtl="0" fontAlgn="base">
                        <a:spcBef>
                          <a:spcPts val="600"/>
                        </a:spcBef>
                        <a:spcAft>
                          <a:spcPts val="600"/>
                        </a:spcAft>
                      </a:pPr>
                      <a:r>
                        <a:rPr lang="en-US" sz="1400">
                          <a:effectLst/>
                          <a:latin typeface="Calibri"/>
                        </a:rPr>
                        <a:t>Ocean acidification (field trip – rocky shore animals, plankton collection and microscopy)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4"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ACEEB"/>
                    </a:solidFill>
                  </a:tcPr>
                </a:tc>
                <a:tc>
                  <a:txBody>
                    <a:bodyPr/>
                    <a:lstStyle/>
                    <a:p>
                      <a:pPr indent="0" algn="ctr" rtl="0" fontAlgn="base">
                        <a:spcBef>
                          <a:spcPts val="600"/>
                        </a:spcBef>
                        <a:spcAft>
                          <a:spcPts val="600"/>
                        </a:spcAft>
                      </a:pPr>
                      <a:r>
                        <a:rPr lang="en-US" sz="1400">
                          <a:effectLst/>
                          <a:latin typeface="Calibri"/>
                        </a:rPr>
                        <a:t>Electrical circuits, waves. </a:t>
                      </a:r>
                    </a:p>
                    <a:p>
                      <a:pPr indent="0" algn="ctr" rtl="0" fontAlgn="base">
                        <a:spcBef>
                          <a:spcPts val="600"/>
                        </a:spcBef>
                        <a:spcAft>
                          <a:spcPts val="600"/>
                        </a:spcAft>
                      </a:pPr>
                      <a:r>
                        <a:rPr lang="en-US" sz="1400">
                          <a:effectLst/>
                          <a:latin typeface="Calibri"/>
                        </a:rPr>
                        <a:t>Alpine fault – earthquake waves AF8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4"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ACEEB"/>
                    </a:solidFill>
                  </a:tcPr>
                </a:tc>
                <a:tc>
                  <a:txBody>
                    <a:bodyPr/>
                    <a:lstStyle/>
                    <a:p>
                      <a:pPr indent="0" algn="ctr" rtl="0" fontAlgn="base">
                        <a:spcBef>
                          <a:spcPts val="600"/>
                        </a:spcBef>
                        <a:spcAft>
                          <a:spcPts val="600"/>
                        </a:spcAft>
                      </a:pPr>
                      <a:r>
                        <a:rPr lang="en-US" sz="1400">
                          <a:effectLst/>
                          <a:latin typeface="Calibri"/>
                        </a:rPr>
                        <a:t>Explore the impact of climate on the region – across topics term 1-3 (physics - global warming, biology – climate change, chemistry – ocean acidification)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4"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ACEEB"/>
                    </a:solidFill>
                  </a:tcPr>
                </a:tc>
                <a:extLst>
                  <a:ext uri="{0D108BD9-81ED-4DB2-BD59-A6C34878D82A}">
                    <a16:rowId xmlns:a16="http://schemas.microsoft.com/office/drawing/2014/main" val="4239191508"/>
                  </a:ext>
                </a:extLst>
              </a:tr>
            </a:tbl>
          </a:graphicData>
        </a:graphic>
      </p:graphicFrame>
    </p:spTree>
    <p:extLst>
      <p:ext uri="{BB962C8B-B14F-4D97-AF65-F5344CB8AC3E}">
        <p14:creationId xmlns:p14="http://schemas.microsoft.com/office/powerpoint/2010/main" val="1731013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8416-6D23-E59F-E43D-641DAD30BCBB}"/>
              </a:ext>
            </a:extLst>
          </p:cNvPr>
          <p:cNvSpPr>
            <a:spLocks noGrp="1"/>
          </p:cNvSpPr>
          <p:nvPr>
            <p:ph type="title"/>
          </p:nvPr>
        </p:nvSpPr>
        <p:spPr>
          <a:solidFill>
            <a:schemeClr val="bg1">
              <a:lumMod val="85000"/>
            </a:schemeClr>
          </a:solidFill>
        </p:spPr>
        <p:txBody>
          <a:bodyPr/>
          <a:lstStyle/>
          <a:p>
            <a:r>
              <a:rPr lang="en-US"/>
              <a:t>Social Sciences</a:t>
            </a:r>
          </a:p>
        </p:txBody>
      </p:sp>
      <p:sp>
        <p:nvSpPr>
          <p:cNvPr id="3" name="Text Placeholder 2">
            <a:extLst>
              <a:ext uri="{FF2B5EF4-FFF2-40B4-BE49-F238E27FC236}">
                <a16:creationId xmlns:a16="http://schemas.microsoft.com/office/drawing/2014/main" id="{C3A5A067-C549-EDC8-A8CA-05319ED34FCC}"/>
              </a:ext>
            </a:extLst>
          </p:cNvPr>
          <p:cNvSpPr>
            <a:spLocks noGrp="1"/>
          </p:cNvSpPr>
          <p:nvPr>
            <p:ph type="body" idx="1"/>
          </p:nvPr>
        </p:nvSpPr>
        <p:spPr/>
        <p:txBody>
          <a:bodyPr>
            <a:normAutofit/>
          </a:bodyPr>
          <a:lstStyle/>
          <a:p>
            <a:pPr algn="ctr"/>
            <a:r>
              <a:rPr lang="en-US" sz="3600">
                <a:solidFill>
                  <a:srgbClr val="C00000"/>
                </a:solidFill>
                <a:ea typeface="Calibri"/>
                <a:cs typeface="Calibri"/>
              </a:rPr>
              <a:t>History</a:t>
            </a:r>
          </a:p>
        </p:txBody>
      </p:sp>
      <p:pic>
        <p:nvPicPr>
          <p:cNvPr id="5" name="Content Placeholder 4" descr="A close-up of a logo&#10;&#10;Description automatically generated">
            <a:extLst>
              <a:ext uri="{FF2B5EF4-FFF2-40B4-BE49-F238E27FC236}">
                <a16:creationId xmlns:a16="http://schemas.microsoft.com/office/drawing/2014/main" id="{D6B95A84-E731-F000-2380-51F1EA6236D1}"/>
              </a:ext>
            </a:extLst>
          </p:cNvPr>
          <p:cNvPicPr>
            <a:picLocks noGrp="1" noChangeAspect="1"/>
          </p:cNvPicPr>
          <p:nvPr>
            <p:ph sz="half" idx="2"/>
          </p:nvPr>
        </p:nvPicPr>
        <p:blipFill>
          <a:blip r:embed="rId2"/>
          <a:stretch>
            <a:fillRect/>
          </a:stretch>
        </p:blipFill>
        <p:spPr>
          <a:xfrm>
            <a:off x="6035243" y="557513"/>
            <a:ext cx="5157787" cy="949322"/>
          </a:xfrm>
        </p:spPr>
      </p:pic>
      <p:sp>
        <p:nvSpPr>
          <p:cNvPr id="4" name="Text Placeholder 3">
            <a:extLst>
              <a:ext uri="{FF2B5EF4-FFF2-40B4-BE49-F238E27FC236}">
                <a16:creationId xmlns:a16="http://schemas.microsoft.com/office/drawing/2014/main" id="{E0E26234-B77B-2D1A-F03F-B0DFC6444E8A}"/>
              </a:ext>
            </a:extLst>
          </p:cNvPr>
          <p:cNvSpPr>
            <a:spLocks noGrp="1"/>
          </p:cNvSpPr>
          <p:nvPr>
            <p:ph type="body" sz="quarter" idx="3"/>
          </p:nvPr>
        </p:nvSpPr>
        <p:spPr/>
        <p:txBody>
          <a:bodyPr>
            <a:normAutofit/>
          </a:bodyPr>
          <a:lstStyle/>
          <a:p>
            <a:pPr algn="ctr"/>
            <a:r>
              <a:rPr lang="en-US" sz="3600">
                <a:solidFill>
                  <a:srgbClr val="C00000"/>
                </a:solidFill>
                <a:ea typeface="Calibri"/>
                <a:cs typeface="Calibri"/>
              </a:rPr>
              <a:t>Geography</a:t>
            </a:r>
          </a:p>
        </p:txBody>
      </p:sp>
      <p:graphicFrame>
        <p:nvGraphicFramePr>
          <p:cNvPr id="7" name="Diagram 6">
            <a:extLst>
              <a:ext uri="{FF2B5EF4-FFF2-40B4-BE49-F238E27FC236}">
                <a16:creationId xmlns:a16="http://schemas.microsoft.com/office/drawing/2014/main" id="{337D7EC0-C732-4861-6CF6-CBAD0E6B833E}"/>
              </a:ext>
            </a:extLst>
          </p:cNvPr>
          <p:cNvGraphicFramePr/>
          <p:nvPr>
            <p:extLst>
              <p:ext uri="{D42A27DB-BD31-4B8C-83A1-F6EECF244321}">
                <p14:modId xmlns:p14="http://schemas.microsoft.com/office/powerpoint/2010/main" val="2578855675"/>
              </p:ext>
            </p:extLst>
          </p:nvPr>
        </p:nvGraphicFramePr>
        <p:xfrm>
          <a:off x="969819" y="2609602"/>
          <a:ext cx="457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04" name="Rectangle: Rounded Corners 2103">
            <a:extLst>
              <a:ext uri="{FF2B5EF4-FFF2-40B4-BE49-F238E27FC236}">
                <a16:creationId xmlns:a16="http://schemas.microsoft.com/office/drawing/2014/main" id="{AC935BF7-DF0F-941E-BF8E-FFE79BEB7091}"/>
              </a:ext>
            </a:extLst>
          </p:cNvPr>
          <p:cNvSpPr/>
          <p:nvPr/>
        </p:nvSpPr>
        <p:spPr>
          <a:xfrm>
            <a:off x="1509156" y="2894610"/>
            <a:ext cx="3513116" cy="5442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ea typeface="Calibri"/>
                <a:cs typeface="Calibri"/>
              </a:rPr>
              <a:t>Five BIG Ideas</a:t>
            </a:r>
            <a:endParaRPr lang="en-US"/>
          </a:p>
        </p:txBody>
      </p:sp>
      <p:cxnSp>
        <p:nvCxnSpPr>
          <p:cNvPr id="2105" name="Straight Arrow Connector 2104">
            <a:extLst>
              <a:ext uri="{FF2B5EF4-FFF2-40B4-BE49-F238E27FC236}">
                <a16:creationId xmlns:a16="http://schemas.microsoft.com/office/drawing/2014/main" id="{C4EFFDFA-1704-1EEC-97F2-61FED347BDC7}"/>
              </a:ext>
            </a:extLst>
          </p:cNvPr>
          <p:cNvCxnSpPr/>
          <p:nvPr/>
        </p:nvCxnSpPr>
        <p:spPr>
          <a:xfrm>
            <a:off x="3293423" y="3031176"/>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06" name="Straight Arrow Connector 2105">
            <a:extLst>
              <a:ext uri="{FF2B5EF4-FFF2-40B4-BE49-F238E27FC236}">
                <a16:creationId xmlns:a16="http://schemas.microsoft.com/office/drawing/2014/main" id="{231059B0-C7FA-1AC4-E917-AD738E1EB452}"/>
              </a:ext>
            </a:extLst>
          </p:cNvPr>
          <p:cNvCxnSpPr/>
          <p:nvPr/>
        </p:nvCxnSpPr>
        <p:spPr>
          <a:xfrm flipH="1">
            <a:off x="1876673" y="3035505"/>
            <a:ext cx="1411184" cy="953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70" name="Rectangle: Rounded Corners 2869">
            <a:extLst>
              <a:ext uri="{FF2B5EF4-FFF2-40B4-BE49-F238E27FC236}">
                <a16:creationId xmlns:a16="http://schemas.microsoft.com/office/drawing/2014/main" id="{87FEE6AB-8E9F-3F38-F924-C98D15CB1826}"/>
              </a:ext>
            </a:extLst>
          </p:cNvPr>
          <p:cNvSpPr/>
          <p:nvPr/>
        </p:nvSpPr>
        <p:spPr>
          <a:xfrm>
            <a:off x="7021284" y="2899557"/>
            <a:ext cx="3483429" cy="55418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ea typeface="Calibri"/>
                <a:cs typeface="Calibri"/>
              </a:rPr>
              <a:t>Four BIG Ideas</a:t>
            </a:r>
            <a:endParaRPr lang="en-US"/>
          </a:p>
        </p:txBody>
      </p:sp>
      <p:sp>
        <p:nvSpPr>
          <p:cNvPr id="2871" name="Rectangle 2870">
            <a:extLst>
              <a:ext uri="{FF2B5EF4-FFF2-40B4-BE49-F238E27FC236}">
                <a16:creationId xmlns:a16="http://schemas.microsoft.com/office/drawing/2014/main" id="{2CCD1DEB-E96D-BFCF-62B4-A9B58BEC4081}"/>
              </a:ext>
            </a:extLst>
          </p:cNvPr>
          <p:cNvSpPr/>
          <p:nvPr/>
        </p:nvSpPr>
        <p:spPr>
          <a:xfrm>
            <a:off x="6647708" y="3933701"/>
            <a:ext cx="1048986" cy="4156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ea typeface="Calibri"/>
                <a:cs typeface="Calibri"/>
              </a:rPr>
              <a:t>Interconnected</a:t>
            </a:r>
          </a:p>
        </p:txBody>
      </p:sp>
      <p:sp>
        <p:nvSpPr>
          <p:cNvPr id="2872" name="Rectangle 2871">
            <a:extLst>
              <a:ext uri="{FF2B5EF4-FFF2-40B4-BE49-F238E27FC236}">
                <a16:creationId xmlns:a16="http://schemas.microsoft.com/office/drawing/2014/main" id="{B5B64325-3574-380B-B247-C84C6B070113}"/>
              </a:ext>
            </a:extLst>
          </p:cNvPr>
          <p:cNvSpPr/>
          <p:nvPr/>
        </p:nvSpPr>
        <p:spPr>
          <a:xfrm>
            <a:off x="9705603" y="4646220"/>
            <a:ext cx="1484415" cy="4156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ea typeface="Calibri"/>
                <a:cs typeface="Calibri"/>
              </a:rPr>
              <a:t>Perspectives &amp; Power</a:t>
            </a:r>
            <a:endParaRPr lang="en-US"/>
          </a:p>
        </p:txBody>
      </p:sp>
      <p:sp>
        <p:nvSpPr>
          <p:cNvPr id="2873" name="Rectangle 2872">
            <a:extLst>
              <a:ext uri="{FF2B5EF4-FFF2-40B4-BE49-F238E27FC236}">
                <a16:creationId xmlns:a16="http://schemas.microsoft.com/office/drawing/2014/main" id="{D57879FF-2258-0277-107A-C30A76F8E0CC}"/>
              </a:ext>
            </a:extLst>
          </p:cNvPr>
          <p:cNvSpPr/>
          <p:nvPr/>
        </p:nvSpPr>
        <p:spPr>
          <a:xfrm>
            <a:off x="7281057" y="4646220"/>
            <a:ext cx="1484415" cy="4156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ea typeface="Calibri"/>
                <a:cs typeface="Calibri"/>
              </a:rPr>
              <a:t>Shaped by natural processes</a:t>
            </a:r>
            <a:endParaRPr lang="en-US"/>
          </a:p>
        </p:txBody>
      </p:sp>
      <p:sp>
        <p:nvSpPr>
          <p:cNvPr id="2874" name="Rectangle 2873">
            <a:extLst>
              <a:ext uri="{FF2B5EF4-FFF2-40B4-BE49-F238E27FC236}">
                <a16:creationId xmlns:a16="http://schemas.microsoft.com/office/drawing/2014/main" id="{8D732469-73E2-431D-A977-1A53772648E9}"/>
              </a:ext>
            </a:extLst>
          </p:cNvPr>
          <p:cNvSpPr/>
          <p:nvPr/>
        </p:nvSpPr>
        <p:spPr>
          <a:xfrm>
            <a:off x="9002980" y="3933701"/>
            <a:ext cx="1048986" cy="4156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ea typeface="Calibri"/>
                <a:cs typeface="Calibri"/>
              </a:rPr>
              <a:t>Relationships</a:t>
            </a:r>
            <a:endParaRPr lang="en-US"/>
          </a:p>
        </p:txBody>
      </p:sp>
      <p:cxnSp>
        <p:nvCxnSpPr>
          <p:cNvPr id="2890" name="Straight Arrow Connector 2889">
            <a:extLst>
              <a:ext uri="{FF2B5EF4-FFF2-40B4-BE49-F238E27FC236}">
                <a16:creationId xmlns:a16="http://schemas.microsoft.com/office/drawing/2014/main" id="{2537178E-FFA6-0326-9044-1E439826B35E}"/>
              </a:ext>
            </a:extLst>
          </p:cNvPr>
          <p:cNvCxnSpPr/>
          <p:nvPr/>
        </p:nvCxnSpPr>
        <p:spPr>
          <a:xfrm>
            <a:off x="9041822" y="3396093"/>
            <a:ext cx="380011" cy="558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91" name="Straight Arrow Connector 2890">
            <a:extLst>
              <a:ext uri="{FF2B5EF4-FFF2-40B4-BE49-F238E27FC236}">
                <a16:creationId xmlns:a16="http://schemas.microsoft.com/office/drawing/2014/main" id="{D731C4A9-1F5B-7D31-F8E6-494050D04AFF}"/>
              </a:ext>
            </a:extLst>
          </p:cNvPr>
          <p:cNvCxnSpPr/>
          <p:nvPr/>
        </p:nvCxnSpPr>
        <p:spPr>
          <a:xfrm>
            <a:off x="9491477" y="3321256"/>
            <a:ext cx="1409205" cy="1330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92" name="Straight Arrow Connector 2891">
            <a:extLst>
              <a:ext uri="{FF2B5EF4-FFF2-40B4-BE49-F238E27FC236}">
                <a16:creationId xmlns:a16="http://schemas.microsoft.com/office/drawing/2014/main" id="{C5388BE3-8386-E88C-3423-C336E645EEB3}"/>
              </a:ext>
            </a:extLst>
          </p:cNvPr>
          <p:cNvCxnSpPr/>
          <p:nvPr/>
        </p:nvCxnSpPr>
        <p:spPr>
          <a:xfrm flipH="1">
            <a:off x="7352310" y="3474026"/>
            <a:ext cx="342406" cy="439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93" name="Straight Arrow Connector 2892">
            <a:extLst>
              <a:ext uri="{FF2B5EF4-FFF2-40B4-BE49-F238E27FC236}">
                <a16:creationId xmlns:a16="http://schemas.microsoft.com/office/drawing/2014/main" id="{13C348A1-392C-DC9B-20BB-D23F9014DDC5}"/>
              </a:ext>
            </a:extLst>
          </p:cNvPr>
          <p:cNvCxnSpPr/>
          <p:nvPr/>
        </p:nvCxnSpPr>
        <p:spPr>
          <a:xfrm flipH="1">
            <a:off x="8019678" y="3201266"/>
            <a:ext cx="758042" cy="1448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889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8416-6D23-E59F-E43D-641DAD30BCBB}"/>
              </a:ext>
            </a:extLst>
          </p:cNvPr>
          <p:cNvSpPr>
            <a:spLocks noGrp="1"/>
          </p:cNvSpPr>
          <p:nvPr>
            <p:ph type="title"/>
          </p:nvPr>
        </p:nvSpPr>
        <p:spPr>
          <a:solidFill>
            <a:schemeClr val="bg1">
              <a:lumMod val="85000"/>
            </a:schemeClr>
          </a:solidFill>
        </p:spPr>
        <p:txBody>
          <a:bodyPr/>
          <a:lstStyle/>
          <a:p>
            <a:r>
              <a:rPr lang="en-US"/>
              <a:t>Social Sciences</a:t>
            </a:r>
            <a:br>
              <a:rPr lang="en-US"/>
            </a:br>
            <a:r>
              <a:rPr lang="en-US">
                <a:ea typeface="Calibri Light"/>
                <a:cs typeface="Calibri Light"/>
              </a:rPr>
              <a:t>History</a:t>
            </a:r>
          </a:p>
        </p:txBody>
      </p:sp>
      <p:pic>
        <p:nvPicPr>
          <p:cNvPr id="5" name="Content Placeholder 4" descr="A close-up of a logo&#10;&#10;Description automatically generated">
            <a:extLst>
              <a:ext uri="{FF2B5EF4-FFF2-40B4-BE49-F238E27FC236}">
                <a16:creationId xmlns:a16="http://schemas.microsoft.com/office/drawing/2014/main" id="{D6B95A84-E731-F000-2380-51F1EA6236D1}"/>
              </a:ext>
            </a:extLst>
          </p:cNvPr>
          <p:cNvPicPr>
            <a:picLocks noGrp="1" noChangeAspect="1"/>
          </p:cNvPicPr>
          <p:nvPr>
            <p:ph idx="1"/>
          </p:nvPr>
        </p:nvPicPr>
        <p:blipFill>
          <a:blip r:embed="rId2"/>
          <a:stretch>
            <a:fillRect/>
          </a:stretch>
        </p:blipFill>
        <p:spPr>
          <a:xfrm>
            <a:off x="5697910" y="519346"/>
            <a:ext cx="5480237" cy="1002367"/>
          </a:xfrm>
        </p:spPr>
      </p:pic>
      <p:graphicFrame>
        <p:nvGraphicFramePr>
          <p:cNvPr id="4" name="Diagram 3">
            <a:extLst>
              <a:ext uri="{FF2B5EF4-FFF2-40B4-BE49-F238E27FC236}">
                <a16:creationId xmlns:a16="http://schemas.microsoft.com/office/drawing/2014/main" id="{F88129DB-878C-5F1C-E9F4-475B116F4CF6}"/>
              </a:ext>
            </a:extLst>
          </p:cNvPr>
          <p:cNvGraphicFramePr/>
          <p:nvPr>
            <p:extLst>
              <p:ext uri="{D42A27DB-BD31-4B8C-83A1-F6EECF244321}">
                <p14:modId xmlns:p14="http://schemas.microsoft.com/office/powerpoint/2010/main" val="4243156766"/>
              </p:ext>
            </p:extLst>
          </p:nvPr>
        </p:nvGraphicFramePr>
        <p:xfrm>
          <a:off x="1345871" y="2075213"/>
          <a:ext cx="9579428" cy="4211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28205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8416-6D23-E59F-E43D-641DAD30BCBB}"/>
              </a:ext>
            </a:extLst>
          </p:cNvPr>
          <p:cNvSpPr>
            <a:spLocks noGrp="1"/>
          </p:cNvSpPr>
          <p:nvPr>
            <p:ph type="title"/>
          </p:nvPr>
        </p:nvSpPr>
        <p:spPr>
          <a:solidFill>
            <a:schemeClr val="bg1">
              <a:lumMod val="85000"/>
            </a:schemeClr>
          </a:solidFill>
        </p:spPr>
        <p:txBody>
          <a:bodyPr/>
          <a:lstStyle/>
          <a:p>
            <a:r>
              <a:rPr lang="en-US"/>
              <a:t>Social Sciences</a:t>
            </a:r>
            <a:br>
              <a:rPr lang="en-US"/>
            </a:br>
            <a:r>
              <a:rPr lang="en-US">
                <a:ea typeface="Calibri Light"/>
                <a:cs typeface="Calibri Light"/>
              </a:rPr>
              <a:t>History</a:t>
            </a:r>
          </a:p>
        </p:txBody>
      </p:sp>
      <p:pic>
        <p:nvPicPr>
          <p:cNvPr id="5" name="Content Placeholder 4" descr="A close-up of a logo&#10;&#10;Description automatically generated">
            <a:extLst>
              <a:ext uri="{FF2B5EF4-FFF2-40B4-BE49-F238E27FC236}">
                <a16:creationId xmlns:a16="http://schemas.microsoft.com/office/drawing/2014/main" id="{D6B95A84-E731-F000-2380-51F1EA6236D1}"/>
              </a:ext>
            </a:extLst>
          </p:cNvPr>
          <p:cNvPicPr>
            <a:picLocks noGrp="1" noChangeAspect="1"/>
          </p:cNvPicPr>
          <p:nvPr>
            <p:ph idx="1"/>
          </p:nvPr>
        </p:nvPicPr>
        <p:blipFill>
          <a:blip r:embed="rId2"/>
          <a:stretch>
            <a:fillRect/>
          </a:stretch>
        </p:blipFill>
        <p:spPr>
          <a:xfrm>
            <a:off x="5697910" y="519346"/>
            <a:ext cx="5480237" cy="1002367"/>
          </a:xfrm>
        </p:spPr>
      </p:pic>
      <p:pic>
        <p:nvPicPr>
          <p:cNvPr id="4" name="Picture 3" descr="A screenshot of a cell phone&#10;&#10;Description automatically generated">
            <a:extLst>
              <a:ext uri="{FF2B5EF4-FFF2-40B4-BE49-F238E27FC236}">
                <a16:creationId xmlns:a16="http://schemas.microsoft.com/office/drawing/2014/main" id="{AFDA1A75-9DD5-F94F-36E4-FF87EBED762B}"/>
              </a:ext>
            </a:extLst>
          </p:cNvPr>
          <p:cNvPicPr>
            <a:picLocks noChangeAspect="1"/>
          </p:cNvPicPr>
          <p:nvPr/>
        </p:nvPicPr>
        <p:blipFill>
          <a:blip r:embed="rId3"/>
          <a:stretch>
            <a:fillRect/>
          </a:stretch>
        </p:blipFill>
        <p:spPr>
          <a:xfrm>
            <a:off x="835959" y="2480090"/>
            <a:ext cx="10520082" cy="3096850"/>
          </a:xfrm>
          <a:prstGeom prst="rect">
            <a:avLst/>
          </a:prstGeom>
        </p:spPr>
      </p:pic>
      <p:pic>
        <p:nvPicPr>
          <p:cNvPr id="3" name="Graphic 2" descr="Question Mark with solid fill">
            <a:extLst>
              <a:ext uri="{FF2B5EF4-FFF2-40B4-BE49-F238E27FC236}">
                <a16:creationId xmlns:a16="http://schemas.microsoft.com/office/drawing/2014/main" id="{D1171CC8-192E-335D-CE78-76DAC3FF01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6358" y="2625436"/>
            <a:ext cx="914400" cy="914400"/>
          </a:xfrm>
          <a:prstGeom prst="rect">
            <a:avLst/>
          </a:prstGeom>
        </p:spPr>
      </p:pic>
    </p:spTree>
    <p:extLst>
      <p:ext uri="{BB962C8B-B14F-4D97-AF65-F5344CB8AC3E}">
        <p14:creationId xmlns:p14="http://schemas.microsoft.com/office/powerpoint/2010/main" val="2945707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8416-6D23-E59F-E43D-641DAD30BCBB}"/>
              </a:ext>
            </a:extLst>
          </p:cNvPr>
          <p:cNvSpPr>
            <a:spLocks noGrp="1"/>
          </p:cNvSpPr>
          <p:nvPr>
            <p:ph type="title"/>
          </p:nvPr>
        </p:nvSpPr>
        <p:spPr>
          <a:solidFill>
            <a:schemeClr val="bg1">
              <a:lumMod val="85000"/>
            </a:schemeClr>
          </a:solidFill>
        </p:spPr>
        <p:txBody>
          <a:bodyPr/>
          <a:lstStyle/>
          <a:p>
            <a:r>
              <a:rPr lang="en-US"/>
              <a:t>Social Sciences</a:t>
            </a:r>
            <a:br>
              <a:rPr lang="en-US"/>
            </a:br>
            <a:r>
              <a:rPr lang="en-US">
                <a:ea typeface="Calibri Light"/>
                <a:cs typeface="Calibri Light"/>
              </a:rPr>
              <a:t>Geography</a:t>
            </a:r>
          </a:p>
        </p:txBody>
      </p:sp>
      <p:pic>
        <p:nvPicPr>
          <p:cNvPr id="5" name="Content Placeholder 4" descr="A close-up of a logo&#10;&#10;Description automatically generated">
            <a:extLst>
              <a:ext uri="{FF2B5EF4-FFF2-40B4-BE49-F238E27FC236}">
                <a16:creationId xmlns:a16="http://schemas.microsoft.com/office/drawing/2014/main" id="{D6B95A84-E731-F000-2380-51F1EA6236D1}"/>
              </a:ext>
            </a:extLst>
          </p:cNvPr>
          <p:cNvPicPr>
            <a:picLocks noGrp="1" noChangeAspect="1"/>
          </p:cNvPicPr>
          <p:nvPr>
            <p:ph idx="1"/>
          </p:nvPr>
        </p:nvPicPr>
        <p:blipFill>
          <a:blip r:embed="rId2"/>
          <a:stretch>
            <a:fillRect/>
          </a:stretch>
        </p:blipFill>
        <p:spPr>
          <a:xfrm>
            <a:off x="5697910" y="519346"/>
            <a:ext cx="5480237" cy="1002367"/>
          </a:xfrm>
        </p:spPr>
      </p:pic>
      <p:graphicFrame>
        <p:nvGraphicFramePr>
          <p:cNvPr id="22" name="Diagram 21">
            <a:extLst>
              <a:ext uri="{FF2B5EF4-FFF2-40B4-BE49-F238E27FC236}">
                <a16:creationId xmlns:a16="http://schemas.microsoft.com/office/drawing/2014/main" id="{096A474B-CDDB-CB19-9A07-08BF6C794F83}"/>
              </a:ext>
            </a:extLst>
          </p:cNvPr>
          <p:cNvGraphicFramePr/>
          <p:nvPr>
            <p:extLst>
              <p:ext uri="{D42A27DB-BD31-4B8C-83A1-F6EECF244321}">
                <p14:modId xmlns:p14="http://schemas.microsoft.com/office/powerpoint/2010/main" val="3072548785"/>
              </p:ext>
            </p:extLst>
          </p:nvPr>
        </p:nvGraphicFramePr>
        <p:xfrm>
          <a:off x="1345871" y="2075213"/>
          <a:ext cx="9579428" cy="4211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33742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8416-6D23-E59F-E43D-641DAD30BCBB}"/>
              </a:ext>
            </a:extLst>
          </p:cNvPr>
          <p:cNvSpPr>
            <a:spLocks noGrp="1"/>
          </p:cNvSpPr>
          <p:nvPr>
            <p:ph type="title"/>
          </p:nvPr>
        </p:nvSpPr>
        <p:spPr>
          <a:solidFill>
            <a:schemeClr val="bg1">
              <a:lumMod val="85000"/>
            </a:schemeClr>
          </a:solidFill>
        </p:spPr>
        <p:txBody>
          <a:bodyPr/>
          <a:lstStyle/>
          <a:p>
            <a:r>
              <a:rPr lang="en-US"/>
              <a:t>Social Sciences</a:t>
            </a:r>
            <a:br>
              <a:rPr lang="en-US"/>
            </a:br>
            <a:r>
              <a:rPr lang="en-US">
                <a:ea typeface="Calibri Light"/>
                <a:cs typeface="Calibri Light"/>
              </a:rPr>
              <a:t>Geography</a:t>
            </a:r>
          </a:p>
        </p:txBody>
      </p:sp>
      <p:pic>
        <p:nvPicPr>
          <p:cNvPr id="5" name="Content Placeholder 4" descr="A close-up of a logo&#10;&#10;Description automatically generated">
            <a:extLst>
              <a:ext uri="{FF2B5EF4-FFF2-40B4-BE49-F238E27FC236}">
                <a16:creationId xmlns:a16="http://schemas.microsoft.com/office/drawing/2014/main" id="{D6B95A84-E731-F000-2380-51F1EA6236D1}"/>
              </a:ext>
            </a:extLst>
          </p:cNvPr>
          <p:cNvPicPr>
            <a:picLocks noGrp="1" noChangeAspect="1"/>
          </p:cNvPicPr>
          <p:nvPr>
            <p:ph idx="1"/>
          </p:nvPr>
        </p:nvPicPr>
        <p:blipFill>
          <a:blip r:embed="rId2"/>
          <a:stretch>
            <a:fillRect/>
          </a:stretch>
        </p:blipFill>
        <p:spPr>
          <a:xfrm>
            <a:off x="5697910" y="519346"/>
            <a:ext cx="5480237" cy="1002367"/>
          </a:xfrm>
        </p:spPr>
      </p:pic>
      <p:pic>
        <p:nvPicPr>
          <p:cNvPr id="3" name="Picture 2" descr="Screens screenshot of a cell phone&#10;&#10;Description automatically generated">
            <a:extLst>
              <a:ext uri="{FF2B5EF4-FFF2-40B4-BE49-F238E27FC236}">
                <a16:creationId xmlns:a16="http://schemas.microsoft.com/office/drawing/2014/main" id="{24CE06C0-6F4C-BC01-8029-D69BECD78DA9}"/>
              </a:ext>
            </a:extLst>
          </p:cNvPr>
          <p:cNvPicPr>
            <a:picLocks noChangeAspect="1"/>
          </p:cNvPicPr>
          <p:nvPr/>
        </p:nvPicPr>
        <p:blipFill>
          <a:blip r:embed="rId3"/>
          <a:stretch>
            <a:fillRect/>
          </a:stretch>
        </p:blipFill>
        <p:spPr>
          <a:xfrm>
            <a:off x="454959" y="2830950"/>
            <a:ext cx="11293288" cy="3336423"/>
          </a:xfrm>
          <a:prstGeom prst="rect">
            <a:avLst/>
          </a:prstGeom>
        </p:spPr>
      </p:pic>
      <p:pic>
        <p:nvPicPr>
          <p:cNvPr id="6" name="Graphic 5" descr="Question Mark with solid fill">
            <a:extLst>
              <a:ext uri="{FF2B5EF4-FFF2-40B4-BE49-F238E27FC236}">
                <a16:creationId xmlns:a16="http://schemas.microsoft.com/office/drawing/2014/main" id="{E6317587-ECB4-3D97-003D-3BB7D1C274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9270" y="2972818"/>
            <a:ext cx="914400" cy="914400"/>
          </a:xfrm>
          <a:prstGeom prst="rect">
            <a:avLst/>
          </a:prstGeom>
        </p:spPr>
      </p:pic>
    </p:spTree>
    <p:extLst>
      <p:ext uri="{BB962C8B-B14F-4D97-AF65-F5344CB8AC3E}">
        <p14:creationId xmlns:p14="http://schemas.microsoft.com/office/powerpoint/2010/main" val="2545902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8416-6D23-E59F-E43D-641DAD30BCBB}"/>
              </a:ext>
            </a:extLst>
          </p:cNvPr>
          <p:cNvSpPr>
            <a:spLocks noGrp="1"/>
          </p:cNvSpPr>
          <p:nvPr>
            <p:ph type="title"/>
          </p:nvPr>
        </p:nvSpPr>
        <p:spPr>
          <a:solidFill>
            <a:srgbClr val="00B050"/>
          </a:solidFill>
        </p:spPr>
        <p:txBody>
          <a:bodyPr/>
          <a:lstStyle/>
          <a:p>
            <a:r>
              <a:rPr lang="en-US"/>
              <a:t>Technology</a:t>
            </a:r>
          </a:p>
        </p:txBody>
      </p:sp>
      <p:sp>
        <p:nvSpPr>
          <p:cNvPr id="3" name="Content Placeholder 2">
            <a:extLst>
              <a:ext uri="{FF2B5EF4-FFF2-40B4-BE49-F238E27FC236}">
                <a16:creationId xmlns:a16="http://schemas.microsoft.com/office/drawing/2014/main" id="{3BAE8693-1F82-139B-A6CF-B127FCE56030}"/>
              </a:ext>
            </a:extLst>
          </p:cNvPr>
          <p:cNvSpPr>
            <a:spLocks noGrp="1"/>
          </p:cNvSpPr>
          <p:nvPr>
            <p:ph idx="1"/>
          </p:nvPr>
        </p:nvSpPr>
        <p:spPr/>
        <p:txBody>
          <a:bodyPr vert="horz" lIns="91440" tIns="45720" rIns="91440" bIns="45720" rtlCol="0" anchor="t">
            <a:normAutofit lnSpcReduction="10000"/>
          </a:bodyPr>
          <a:lstStyle/>
          <a:p>
            <a:pPr>
              <a:buNone/>
            </a:pPr>
            <a:r>
              <a:rPr lang="en-US" sz="1400">
                <a:ea typeface="+mn-lt"/>
                <a:cs typeface="+mn-lt"/>
              </a:rPr>
              <a:t>11 DVC </a:t>
            </a:r>
            <a:endParaRPr lang="en-US"/>
          </a:p>
          <a:p>
            <a:pPr>
              <a:buNone/>
            </a:pPr>
            <a:r>
              <a:rPr lang="en-US" sz="1400">
                <a:cs typeface="Calibri" panose="020F0502020204030204"/>
              </a:rPr>
              <a:t>The focus for Level 1 Design and Visual Communication is product design.   The design is developed by studying artifacts from two different cultural backgrounds, one being a </a:t>
            </a:r>
            <a:r>
              <a:rPr lang="en-US" sz="1400" err="1">
                <a:cs typeface="Calibri" panose="020F0502020204030204"/>
              </a:rPr>
              <a:t>te</a:t>
            </a:r>
            <a:r>
              <a:rPr lang="en-US" sz="1400">
                <a:cs typeface="Calibri" panose="020F0502020204030204"/>
              </a:rPr>
              <a:t> </a:t>
            </a:r>
            <a:r>
              <a:rPr lang="en-US" sz="1400" err="1">
                <a:cs typeface="Calibri" panose="020F0502020204030204"/>
              </a:rPr>
              <a:t>ao</a:t>
            </a:r>
            <a:r>
              <a:rPr lang="en-US" sz="1400">
                <a:cs typeface="Calibri" panose="020F0502020204030204"/>
              </a:rPr>
              <a:t> </a:t>
            </a:r>
            <a:r>
              <a:rPr lang="en-US" sz="1400" err="1">
                <a:cs typeface="Calibri" panose="020F0502020204030204"/>
              </a:rPr>
              <a:t>Maori</a:t>
            </a:r>
            <a:r>
              <a:rPr lang="en-US" sz="1400">
                <a:cs typeface="Calibri" panose="020F0502020204030204"/>
              </a:rPr>
              <a:t> design influence and another design influence that is relevant to the student as a designer. An artifact can be a piece of furniture or a product. Students will present their evidence for assessment as a portfolio of work for the brief. This will be marked for internal assessment before being sent for external assessment. External Assessment is achieved using a portfolio process and will contain best examples of work completed throughout the year. </a:t>
            </a:r>
            <a:endParaRPr lang="en-US"/>
          </a:p>
          <a:p>
            <a:pPr>
              <a:buNone/>
            </a:pPr>
            <a:r>
              <a:rPr lang="en-US" sz="1400">
                <a:cs typeface="Calibri" panose="020F0502020204030204"/>
              </a:rPr>
              <a:t>Students will use a range of visual communication techniques including sketching, rendering, instrumental drawing, and CAD (computer aided design).</a:t>
            </a:r>
            <a:endParaRPr lang="en-US"/>
          </a:p>
          <a:p>
            <a:pPr>
              <a:buNone/>
            </a:pPr>
            <a:r>
              <a:rPr lang="en-US" sz="1400">
                <a:ea typeface="+mn-lt"/>
                <a:cs typeface="+mn-lt"/>
              </a:rPr>
              <a:t>11 MATERIALS TECHNOLOGY</a:t>
            </a:r>
            <a:endParaRPr lang="en-US"/>
          </a:p>
          <a:p>
            <a:pPr>
              <a:buNone/>
            </a:pPr>
            <a:r>
              <a:rPr lang="en-US" sz="1400">
                <a:ea typeface="+mn-lt"/>
                <a:cs typeface="+mn-lt"/>
              </a:rPr>
              <a:t>Students are required to develop and make a project for an authentic context using one or more hard materials such as wood, metal, acrylic. This requires students to use basic procedures using resistant materials in a manner that </a:t>
            </a:r>
            <a:r>
              <a:rPr lang="en-US" sz="1400" err="1">
                <a:ea typeface="+mn-lt"/>
                <a:cs typeface="+mn-lt"/>
              </a:rPr>
              <a:t>economises</a:t>
            </a:r>
            <a:r>
              <a:rPr lang="en-US" sz="1400">
                <a:ea typeface="+mn-lt"/>
                <a:cs typeface="+mn-lt"/>
              </a:rPr>
              <a:t> time, effort, and materials to make a specified product, for example, a study desk. The project will draw upon the student’s interests, cultural background, and local environment and meet their or a selected stakeholder’s needs. </a:t>
            </a:r>
            <a:endParaRPr lang="en-US"/>
          </a:p>
          <a:p>
            <a:pPr>
              <a:buNone/>
            </a:pPr>
            <a:r>
              <a:rPr lang="en-US" sz="1400">
                <a:ea typeface="+mn-lt"/>
                <a:cs typeface="+mn-lt"/>
              </a:rPr>
              <a:t>The skills developed in this course are: Brief Development, Planning, Research including knowledge of local materials and their historical use, Design Development, Traditional and contemporary techniques and how they relate to each other, Project Construction, Testing and evaluation</a:t>
            </a:r>
            <a:endParaRPr lang="en-US"/>
          </a:p>
          <a:p>
            <a:pPr>
              <a:buNone/>
            </a:pPr>
            <a:r>
              <a:rPr lang="en-US" sz="1400">
                <a:ea typeface="+mn-lt"/>
                <a:cs typeface="+mn-lt"/>
              </a:rPr>
              <a:t>11COM will reflect or promote </a:t>
            </a:r>
            <a:r>
              <a:rPr lang="en-US" sz="1400" err="1">
                <a:ea typeface="+mn-lt"/>
                <a:cs typeface="+mn-lt"/>
              </a:rPr>
              <a:t>kaitiakitanga</a:t>
            </a:r>
            <a:r>
              <a:rPr lang="en-US" sz="1400">
                <a:ea typeface="+mn-lt"/>
                <a:cs typeface="+mn-lt"/>
              </a:rPr>
              <a:t>, aiding in the guardianship of our natural environment. Digital technologies can help us to gather information about our environment, improve processes to sustain it, and connect with people to increase our knowledge around this issue. 11COM students well create a digital outcome which promotes </a:t>
            </a:r>
            <a:r>
              <a:rPr lang="en-US" sz="1400" err="1">
                <a:ea typeface="+mn-lt"/>
                <a:cs typeface="+mn-lt"/>
              </a:rPr>
              <a:t>kaitiakitanga</a:t>
            </a:r>
            <a:r>
              <a:rPr lang="en-US" sz="1400">
                <a:ea typeface="+mn-lt"/>
                <a:cs typeface="+mn-lt"/>
              </a:rPr>
              <a:t>.  This will involve a wide range of digital technologies e.g programming and electronics.</a:t>
            </a:r>
            <a:endParaRPr lang="en-US"/>
          </a:p>
          <a:p>
            <a:pPr marL="0" indent="0">
              <a:buNone/>
            </a:pPr>
            <a:endParaRPr lang="en-US" sz="1400">
              <a:cs typeface="Calibri" panose="020F0502020204030204"/>
            </a:endParaRPr>
          </a:p>
          <a:p>
            <a:endParaRPr lang="en-US"/>
          </a:p>
        </p:txBody>
      </p:sp>
      <p:pic>
        <p:nvPicPr>
          <p:cNvPr id="6" name="Content Placeholder 4" descr="A close-up of a logo&#10;&#10;Description automatically generated">
            <a:extLst>
              <a:ext uri="{FF2B5EF4-FFF2-40B4-BE49-F238E27FC236}">
                <a16:creationId xmlns:a16="http://schemas.microsoft.com/office/drawing/2014/main" id="{2AC76576-DCA8-0EDC-6142-FAEF2B9BF83B}"/>
              </a:ext>
            </a:extLst>
          </p:cNvPr>
          <p:cNvPicPr>
            <a:picLocks noChangeAspect="1"/>
          </p:cNvPicPr>
          <p:nvPr/>
        </p:nvPicPr>
        <p:blipFill>
          <a:blip r:embed="rId2"/>
          <a:stretch>
            <a:fillRect/>
          </a:stretch>
        </p:blipFill>
        <p:spPr>
          <a:xfrm>
            <a:off x="5697910" y="519346"/>
            <a:ext cx="5480237" cy="1002367"/>
          </a:xfrm>
          <a:prstGeom prst="rect">
            <a:avLst/>
          </a:prstGeom>
        </p:spPr>
      </p:pic>
    </p:spTree>
    <p:extLst>
      <p:ext uri="{BB962C8B-B14F-4D97-AF65-F5344CB8AC3E}">
        <p14:creationId xmlns:p14="http://schemas.microsoft.com/office/powerpoint/2010/main" val="31131731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18B6E-FA7F-8E79-D837-FFA7E43EF3DE}"/>
              </a:ext>
            </a:extLst>
          </p:cNvPr>
          <p:cNvSpPr>
            <a:spLocks noGrp="1"/>
          </p:cNvSpPr>
          <p:nvPr>
            <p:ph type="title"/>
          </p:nvPr>
        </p:nvSpPr>
        <p:spPr>
          <a:xfrm>
            <a:off x="740546" y="1998617"/>
            <a:ext cx="10515600" cy="1325563"/>
          </a:xfrm>
        </p:spPr>
        <p:txBody>
          <a:bodyPr>
            <a:normAutofit/>
          </a:bodyPr>
          <a:lstStyle/>
          <a:p>
            <a:pPr algn="ctr"/>
            <a:r>
              <a:rPr lang="en-US" sz="8800" b="1"/>
              <a:t>The Co-Requisite</a:t>
            </a:r>
          </a:p>
        </p:txBody>
      </p:sp>
      <p:pic>
        <p:nvPicPr>
          <p:cNvPr id="5" name="Content Placeholder 4" descr="A close-up of a logo&#10;&#10;Description automatically generated">
            <a:extLst>
              <a:ext uri="{FF2B5EF4-FFF2-40B4-BE49-F238E27FC236}">
                <a16:creationId xmlns:a16="http://schemas.microsoft.com/office/drawing/2014/main" id="{DFE23B21-BCF7-AE33-A831-ECF0E22ADD20}"/>
              </a:ext>
            </a:extLst>
          </p:cNvPr>
          <p:cNvPicPr>
            <a:picLocks noGrp="1" noChangeAspect="1"/>
          </p:cNvPicPr>
          <p:nvPr>
            <p:ph idx="1"/>
          </p:nvPr>
        </p:nvPicPr>
        <p:blipFill>
          <a:blip r:embed="rId2"/>
          <a:stretch>
            <a:fillRect/>
          </a:stretch>
        </p:blipFill>
        <p:spPr>
          <a:xfrm>
            <a:off x="3255028" y="5674052"/>
            <a:ext cx="5480237" cy="1002367"/>
          </a:xfrm>
        </p:spPr>
      </p:pic>
    </p:spTree>
    <p:extLst>
      <p:ext uri="{BB962C8B-B14F-4D97-AF65-F5344CB8AC3E}">
        <p14:creationId xmlns:p14="http://schemas.microsoft.com/office/powerpoint/2010/main" val="27524985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86F441-64F8-7C28-8794-DDCD647E0F06}"/>
              </a:ext>
            </a:extLst>
          </p:cNvPr>
          <p:cNvSpPr txBox="1"/>
          <p:nvPr/>
        </p:nvSpPr>
        <p:spPr>
          <a:xfrm>
            <a:off x="719090" y="593389"/>
            <a:ext cx="9863092" cy="4893647"/>
          </a:xfrm>
          <a:prstGeom prst="rect">
            <a:avLst/>
          </a:prstGeom>
          <a:noFill/>
        </p:spPr>
        <p:txBody>
          <a:bodyPr wrap="square" lIns="91440" tIns="45720" rIns="91440" bIns="45720" rtlCol="0" anchor="t">
            <a:spAutoFit/>
          </a:bodyPr>
          <a:lstStyle/>
          <a:p>
            <a:r>
              <a:rPr lang="en-US" sz="4400" b="1">
                <a:solidFill>
                  <a:srgbClr val="0070C0"/>
                </a:solidFill>
              </a:rPr>
              <a:t>NZQA Numeracy and Literacy Exams 2023</a:t>
            </a:r>
            <a:endParaRPr lang="en-US" sz="4400" b="1">
              <a:solidFill>
                <a:srgbClr val="0070C0"/>
              </a:solidFill>
              <a:ea typeface="Calibri"/>
              <a:cs typeface="Calibri"/>
            </a:endParaRPr>
          </a:p>
          <a:p>
            <a:r>
              <a:rPr lang="en-US" sz="3600" i="1">
                <a:solidFill>
                  <a:srgbClr val="0070C0"/>
                </a:solidFill>
              </a:rPr>
              <a:t>Each exam should last approximately 1 hour</a:t>
            </a:r>
            <a:br>
              <a:rPr lang="en-US" b="1"/>
            </a:br>
            <a:endParaRPr lang="en-US" b="1"/>
          </a:p>
          <a:p>
            <a:endParaRPr lang="en-US" b="1"/>
          </a:p>
          <a:p>
            <a:r>
              <a:rPr lang="en-US" sz="3200" b="1"/>
              <a:t>Literacy – Reading – Monday 30</a:t>
            </a:r>
            <a:r>
              <a:rPr lang="en-US" sz="3200" b="1" baseline="30000"/>
              <a:t>th</a:t>
            </a:r>
            <a:r>
              <a:rPr lang="en-US" sz="3200" b="1"/>
              <a:t> October am</a:t>
            </a:r>
            <a:endParaRPr lang="en-US" sz="3200" b="1">
              <a:ea typeface="Calibri"/>
              <a:cs typeface="Calibri"/>
            </a:endParaRPr>
          </a:p>
          <a:p>
            <a:endParaRPr lang="en-US" sz="3200" b="1">
              <a:ea typeface="Calibri"/>
              <a:cs typeface="Calibri"/>
            </a:endParaRPr>
          </a:p>
          <a:p>
            <a:r>
              <a:rPr lang="en-US" sz="3200" b="1"/>
              <a:t>Literacy – Writing – Tuesday 31</a:t>
            </a:r>
            <a:r>
              <a:rPr lang="en-US" sz="3200" b="1" baseline="30000"/>
              <a:t>st</a:t>
            </a:r>
            <a:r>
              <a:rPr lang="en-US" sz="3200" b="1"/>
              <a:t> October am</a:t>
            </a:r>
            <a:endParaRPr lang="en-US" sz="3200" b="1">
              <a:ea typeface="Calibri"/>
              <a:cs typeface="Calibri"/>
            </a:endParaRPr>
          </a:p>
          <a:p>
            <a:endParaRPr lang="en-US" sz="3200" b="1">
              <a:ea typeface="Calibri"/>
              <a:cs typeface="Calibri"/>
            </a:endParaRPr>
          </a:p>
          <a:p>
            <a:r>
              <a:rPr lang="en-US" sz="3200" b="1"/>
              <a:t>Numeracy – Thursday 2</a:t>
            </a:r>
            <a:r>
              <a:rPr lang="en-US" sz="3200" b="1" baseline="30000"/>
              <a:t>nd</a:t>
            </a:r>
            <a:r>
              <a:rPr lang="en-US" sz="3200" b="1"/>
              <a:t> November am</a:t>
            </a:r>
            <a:endParaRPr lang="en-US" sz="3200" b="1">
              <a:ea typeface="Calibri"/>
              <a:cs typeface="Calibri"/>
            </a:endParaRPr>
          </a:p>
          <a:p>
            <a:endParaRPr lang="en-US" b="1"/>
          </a:p>
          <a:p>
            <a:endParaRPr lang="en-US" b="1"/>
          </a:p>
        </p:txBody>
      </p:sp>
      <p:sp>
        <p:nvSpPr>
          <p:cNvPr id="5" name="TextBox 4">
            <a:extLst>
              <a:ext uri="{FF2B5EF4-FFF2-40B4-BE49-F238E27FC236}">
                <a16:creationId xmlns:a16="http://schemas.microsoft.com/office/drawing/2014/main" id="{59D562A0-78E4-6AB1-367B-C91D8FB58916}"/>
              </a:ext>
            </a:extLst>
          </p:cNvPr>
          <p:cNvSpPr txBox="1"/>
          <p:nvPr/>
        </p:nvSpPr>
        <p:spPr>
          <a:xfrm>
            <a:off x="8584218" y="4821959"/>
            <a:ext cx="3522311" cy="1754326"/>
          </a:xfrm>
          <a:prstGeom prst="rect">
            <a:avLst/>
          </a:prstGeom>
          <a:noFill/>
        </p:spPr>
        <p:txBody>
          <a:bodyPr wrap="none" rtlCol="0">
            <a:spAutoFit/>
          </a:bodyPr>
          <a:lstStyle/>
          <a:p>
            <a:r>
              <a:rPr lang="en-US">
                <a:highlight>
                  <a:srgbClr val="00FF00"/>
                </a:highlight>
              </a:rPr>
              <a:t>You will need:</a:t>
            </a:r>
          </a:p>
          <a:p>
            <a:r>
              <a:rPr lang="en-US"/>
              <a:t>Working laptop</a:t>
            </a:r>
          </a:p>
          <a:p>
            <a:r>
              <a:rPr lang="en-US"/>
              <a:t>Headphones</a:t>
            </a:r>
          </a:p>
          <a:p>
            <a:r>
              <a:rPr lang="en-US"/>
              <a:t>Calculator</a:t>
            </a:r>
          </a:p>
          <a:p>
            <a:r>
              <a:rPr lang="en-US"/>
              <a:t>NZQA log in</a:t>
            </a:r>
          </a:p>
          <a:p>
            <a:r>
              <a:rPr lang="en-US"/>
              <a:t>Ability to access assessment master</a:t>
            </a:r>
          </a:p>
        </p:txBody>
      </p:sp>
    </p:spTree>
    <p:extLst>
      <p:ext uri="{BB962C8B-B14F-4D97-AF65-F5344CB8AC3E}">
        <p14:creationId xmlns:p14="http://schemas.microsoft.com/office/powerpoint/2010/main" val="42114448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E89D5-B30C-E497-0680-0C5F392DCD8D}"/>
              </a:ext>
            </a:extLst>
          </p:cNvPr>
          <p:cNvSpPr>
            <a:spLocks noGrp="1"/>
          </p:cNvSpPr>
          <p:nvPr>
            <p:ph type="title"/>
          </p:nvPr>
        </p:nvSpPr>
        <p:spPr>
          <a:xfrm>
            <a:off x="0" y="-273050"/>
            <a:ext cx="10515600" cy="1325563"/>
          </a:xfrm>
        </p:spPr>
        <p:txBody>
          <a:bodyPr/>
          <a:lstStyle/>
          <a:p>
            <a:r>
              <a:rPr lang="en-US" b="1">
                <a:highlight>
                  <a:srgbClr val="00FF00"/>
                </a:highlight>
              </a:rPr>
              <a:t>Numeracy</a:t>
            </a:r>
          </a:p>
        </p:txBody>
      </p:sp>
      <p:pic>
        <p:nvPicPr>
          <p:cNvPr id="5" name="Picture 4">
            <a:extLst>
              <a:ext uri="{FF2B5EF4-FFF2-40B4-BE49-F238E27FC236}">
                <a16:creationId xmlns:a16="http://schemas.microsoft.com/office/drawing/2014/main" id="{210B6558-5C42-506D-A83B-947C458D0197}"/>
              </a:ext>
            </a:extLst>
          </p:cNvPr>
          <p:cNvPicPr>
            <a:picLocks noChangeAspect="1"/>
          </p:cNvPicPr>
          <p:nvPr/>
        </p:nvPicPr>
        <p:blipFill rotWithShape="1">
          <a:blip r:embed="rId2"/>
          <a:srcRect l="65862" t="24480" r="16205" b="27462"/>
          <a:stretch/>
        </p:blipFill>
        <p:spPr>
          <a:xfrm>
            <a:off x="3230562" y="75008"/>
            <a:ext cx="8900253" cy="6716124"/>
          </a:xfrm>
          <a:prstGeom prst="rect">
            <a:avLst/>
          </a:prstGeom>
        </p:spPr>
      </p:pic>
    </p:spTree>
    <p:extLst>
      <p:ext uri="{BB962C8B-B14F-4D97-AF65-F5344CB8AC3E}">
        <p14:creationId xmlns:p14="http://schemas.microsoft.com/office/powerpoint/2010/main" val="3092571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E77F57-6E86-F202-3FE8-BE51EE84FB8D}"/>
              </a:ext>
            </a:extLst>
          </p:cNvPr>
          <p:cNvPicPr>
            <a:picLocks noChangeAspect="1"/>
          </p:cNvPicPr>
          <p:nvPr/>
        </p:nvPicPr>
        <p:blipFill>
          <a:blip r:embed="rId2"/>
          <a:stretch>
            <a:fillRect/>
          </a:stretch>
        </p:blipFill>
        <p:spPr>
          <a:xfrm>
            <a:off x="1229506" y="-4863"/>
            <a:ext cx="9732647" cy="6867726"/>
          </a:xfrm>
          <a:prstGeom prst="rect">
            <a:avLst/>
          </a:prstGeom>
        </p:spPr>
      </p:pic>
    </p:spTree>
    <p:extLst>
      <p:ext uri="{BB962C8B-B14F-4D97-AF65-F5344CB8AC3E}">
        <p14:creationId xmlns:p14="http://schemas.microsoft.com/office/powerpoint/2010/main" val="10782702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60AFE-004C-64AB-5635-1918ED96956C}"/>
              </a:ext>
            </a:extLst>
          </p:cNvPr>
          <p:cNvSpPr>
            <a:spLocks noGrp="1"/>
          </p:cNvSpPr>
          <p:nvPr>
            <p:ph type="title"/>
          </p:nvPr>
        </p:nvSpPr>
        <p:spPr>
          <a:xfrm>
            <a:off x="171450" y="219291"/>
            <a:ext cx="10515600" cy="1325563"/>
          </a:xfrm>
        </p:spPr>
        <p:txBody>
          <a:bodyPr/>
          <a:lstStyle/>
          <a:p>
            <a:r>
              <a:rPr lang="en-US" b="1">
                <a:highlight>
                  <a:srgbClr val="00FF00"/>
                </a:highlight>
              </a:rPr>
              <a:t>Literacy  </a:t>
            </a:r>
            <a:br>
              <a:rPr lang="en-US" b="1">
                <a:highlight>
                  <a:srgbClr val="00FF00"/>
                </a:highlight>
              </a:rPr>
            </a:br>
            <a:r>
              <a:rPr lang="en-US" b="1">
                <a:highlight>
                  <a:srgbClr val="00FF00"/>
                </a:highlight>
              </a:rPr>
              <a:t>(Reading)</a:t>
            </a:r>
          </a:p>
        </p:txBody>
      </p:sp>
      <p:pic>
        <p:nvPicPr>
          <p:cNvPr id="5" name="Picture 4">
            <a:extLst>
              <a:ext uri="{FF2B5EF4-FFF2-40B4-BE49-F238E27FC236}">
                <a16:creationId xmlns:a16="http://schemas.microsoft.com/office/drawing/2014/main" id="{4C2714D9-A2B6-8107-EDA0-C64810B9C2FD}"/>
              </a:ext>
            </a:extLst>
          </p:cNvPr>
          <p:cNvPicPr>
            <a:picLocks noChangeAspect="1"/>
          </p:cNvPicPr>
          <p:nvPr/>
        </p:nvPicPr>
        <p:blipFill rotWithShape="1">
          <a:blip r:embed="rId2"/>
          <a:srcRect l="66015" t="15556" r="16563" b="8055"/>
          <a:stretch/>
        </p:blipFill>
        <p:spPr>
          <a:xfrm>
            <a:off x="6572250" y="66675"/>
            <a:ext cx="5448300" cy="6718752"/>
          </a:xfrm>
          <a:prstGeom prst="rect">
            <a:avLst/>
          </a:prstGeom>
        </p:spPr>
      </p:pic>
    </p:spTree>
    <p:extLst>
      <p:ext uri="{BB962C8B-B14F-4D97-AF65-F5344CB8AC3E}">
        <p14:creationId xmlns:p14="http://schemas.microsoft.com/office/powerpoint/2010/main" val="37152445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55F04-FC68-6C5D-3226-6E606F0D0A16}"/>
              </a:ext>
            </a:extLst>
          </p:cNvPr>
          <p:cNvSpPr>
            <a:spLocks noGrp="1"/>
          </p:cNvSpPr>
          <p:nvPr>
            <p:ph type="title"/>
          </p:nvPr>
        </p:nvSpPr>
        <p:spPr>
          <a:xfrm>
            <a:off x="114301" y="88900"/>
            <a:ext cx="3086100" cy="1368425"/>
          </a:xfrm>
        </p:spPr>
        <p:txBody>
          <a:bodyPr/>
          <a:lstStyle/>
          <a:p>
            <a:r>
              <a:rPr lang="en-US" b="1">
                <a:highlight>
                  <a:srgbClr val="00FF00"/>
                </a:highlight>
              </a:rPr>
              <a:t>Literacy Writing</a:t>
            </a:r>
          </a:p>
        </p:txBody>
      </p:sp>
      <p:pic>
        <p:nvPicPr>
          <p:cNvPr id="5" name="Picture 4">
            <a:extLst>
              <a:ext uri="{FF2B5EF4-FFF2-40B4-BE49-F238E27FC236}">
                <a16:creationId xmlns:a16="http://schemas.microsoft.com/office/drawing/2014/main" id="{4197BFB2-09ED-4AB8-D891-97CD7B86D628}"/>
              </a:ext>
            </a:extLst>
          </p:cNvPr>
          <p:cNvPicPr>
            <a:picLocks noChangeAspect="1"/>
          </p:cNvPicPr>
          <p:nvPr/>
        </p:nvPicPr>
        <p:blipFill rotWithShape="1">
          <a:blip r:embed="rId2"/>
          <a:srcRect l="65312" t="18889" r="15703" b="51944"/>
          <a:stretch/>
        </p:blipFill>
        <p:spPr>
          <a:xfrm>
            <a:off x="57454" y="1456018"/>
            <a:ext cx="12078517" cy="5224369"/>
          </a:xfrm>
          <a:prstGeom prst="rect">
            <a:avLst/>
          </a:prstGeom>
        </p:spPr>
      </p:pic>
    </p:spTree>
    <p:extLst>
      <p:ext uri="{BB962C8B-B14F-4D97-AF65-F5344CB8AC3E}">
        <p14:creationId xmlns:p14="http://schemas.microsoft.com/office/powerpoint/2010/main" val="15680225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59CE82-5D91-2242-0F4B-31399E7EDF3C}"/>
              </a:ext>
            </a:extLst>
          </p:cNvPr>
          <p:cNvSpPr txBox="1"/>
          <p:nvPr/>
        </p:nvSpPr>
        <p:spPr>
          <a:xfrm>
            <a:off x="372863" y="249668"/>
            <a:ext cx="10644326" cy="5776966"/>
          </a:xfrm>
          <a:prstGeom prst="rect">
            <a:avLst/>
          </a:prstGeom>
          <a:noFill/>
        </p:spPr>
        <p:txBody>
          <a:bodyPr wrap="square">
            <a:spAutoFit/>
          </a:bodyPr>
          <a:lstStyle/>
          <a:p>
            <a:pPr marL="0" marR="0">
              <a:lnSpc>
                <a:spcPct val="105000"/>
              </a:lnSpc>
              <a:spcBef>
                <a:spcPts val="0"/>
              </a:spcBef>
              <a:spcAft>
                <a:spcPts val="800"/>
              </a:spcAft>
            </a:pPr>
            <a:r>
              <a:rPr lang="en-US" sz="1800" b="1">
                <a:effectLst/>
                <a:latin typeface="Calibri" panose="020F0502020204030204" pitchFamily="34" charset="0"/>
                <a:ea typeface="Calibri" panose="020F0502020204030204" pitchFamily="34" charset="0"/>
              </a:rPr>
              <a:t>Assessment Conditions</a:t>
            </a:r>
            <a:endParaRPr lang="en-US" sz="1800">
              <a:effectLst/>
              <a:latin typeface="Calibri" panose="020F0502020204030204" pitchFamily="34" charset="0"/>
              <a:ea typeface="Calibri" panose="020F0502020204030204" pitchFamily="34" charset="0"/>
            </a:endParaRPr>
          </a:p>
          <a:p>
            <a:pPr marL="457200" marR="0">
              <a:lnSpc>
                <a:spcPct val="105000"/>
              </a:lnSpc>
              <a:spcBef>
                <a:spcPts val="0"/>
              </a:spcBef>
              <a:spcAft>
                <a:spcPts val="800"/>
              </a:spcAft>
            </a:pPr>
            <a:r>
              <a:rPr lang="en-US" sz="1800">
                <a:effectLst/>
                <a:highlight>
                  <a:srgbClr val="FF0000"/>
                </a:highlight>
                <a:latin typeface="Calibri" panose="020F0502020204030204" pitchFamily="34" charset="0"/>
                <a:ea typeface="Calibri" panose="020F0502020204030204" pitchFamily="34" charset="0"/>
              </a:rPr>
              <a:t>The following is NOT permitted</a:t>
            </a:r>
          </a:p>
          <a:p>
            <a:pPr marL="342900" marR="0" lvl="0" indent="-342900">
              <a:lnSpc>
                <a:spcPct val="105000"/>
              </a:lnSpc>
              <a:spcBef>
                <a:spcPts val="0"/>
              </a:spcBef>
              <a:spcAft>
                <a:spcPts val="80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Material Displayed in the room must not advantage the students</a:t>
            </a:r>
            <a:endParaRPr lang="en-US" sz="180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Cell phones and other unauthorized electronic devices, notes and watches</a:t>
            </a:r>
            <a:endParaRPr lang="en-US" sz="180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Accessing the internet (on any site except the assessment master platform) </a:t>
            </a:r>
          </a:p>
          <a:p>
            <a:pPr marL="342900" marR="0" lvl="0" indent="-342900">
              <a:lnSpc>
                <a:spcPct val="105000"/>
              </a:lnSpc>
              <a:spcBef>
                <a:spcPts val="0"/>
              </a:spcBef>
              <a:spcAft>
                <a:spcPts val="80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Copying the assessment or assessment materials</a:t>
            </a:r>
            <a:endParaRPr lang="en-US" sz="180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Leaving the Assessment Master platform</a:t>
            </a:r>
            <a:endParaRPr lang="en-US" sz="180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Communicating with others.</a:t>
            </a:r>
            <a:endParaRPr lang="en-US" sz="1800">
              <a:effectLst/>
              <a:latin typeface="Calibri" panose="020F0502020204030204" pitchFamily="34" charset="0"/>
              <a:ea typeface="Calibri" panose="020F0502020204030204" pitchFamily="34" charset="0"/>
            </a:endParaRPr>
          </a:p>
          <a:p>
            <a:pPr marL="0" marR="0">
              <a:lnSpc>
                <a:spcPct val="105000"/>
              </a:lnSpc>
              <a:spcBef>
                <a:spcPts val="0"/>
              </a:spcBef>
              <a:spcAft>
                <a:spcPts val="800"/>
              </a:spcAft>
            </a:pPr>
            <a:r>
              <a:rPr lang="en-US" sz="1800">
                <a:effectLst/>
                <a:latin typeface="Calibri" panose="020F0502020204030204" pitchFamily="34" charset="0"/>
                <a:ea typeface="Calibri" panose="020F0502020204030204" pitchFamily="34" charset="0"/>
              </a:rPr>
              <a:t> </a:t>
            </a:r>
          </a:p>
          <a:p>
            <a:pPr marL="457200" marR="0">
              <a:lnSpc>
                <a:spcPct val="105000"/>
              </a:lnSpc>
              <a:spcBef>
                <a:spcPts val="0"/>
              </a:spcBef>
              <a:spcAft>
                <a:spcPts val="800"/>
              </a:spcAft>
            </a:pPr>
            <a:r>
              <a:rPr lang="en-US" sz="1800">
                <a:effectLst/>
                <a:highlight>
                  <a:srgbClr val="00FF00"/>
                </a:highlight>
                <a:latin typeface="Calibri" panose="020F0502020204030204" pitchFamily="34" charset="0"/>
                <a:ea typeface="Calibri" panose="020F0502020204030204" pitchFamily="34" charset="0"/>
              </a:rPr>
              <a:t>Students MAY use the following:</a:t>
            </a:r>
          </a:p>
          <a:p>
            <a:pPr marL="342900" marR="0" lvl="0" indent="-342900">
              <a:lnSpc>
                <a:spcPct val="105000"/>
              </a:lnSpc>
              <a:spcBef>
                <a:spcPts val="0"/>
              </a:spcBef>
              <a:spcAft>
                <a:spcPts val="80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Rulers and approved Calculators for the numeracy assessment. There is no calculator functionality available in Assessment Master</a:t>
            </a:r>
            <a:endParaRPr lang="en-US" sz="180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Power Banks</a:t>
            </a:r>
            <a:endParaRPr lang="en-US" sz="180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Headphones (for use of POLLY – text to speech)</a:t>
            </a:r>
            <a:endParaRPr lang="en-US" sz="180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Blank Paper, for workings</a:t>
            </a:r>
            <a:endParaRPr lang="en-US" sz="18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12510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18B6E-FA7F-8E79-D837-FFA7E43EF3DE}"/>
              </a:ext>
            </a:extLst>
          </p:cNvPr>
          <p:cNvSpPr>
            <a:spLocks noGrp="1"/>
          </p:cNvSpPr>
          <p:nvPr>
            <p:ph type="title"/>
          </p:nvPr>
        </p:nvSpPr>
        <p:spPr>
          <a:xfrm>
            <a:off x="740546" y="1998617"/>
            <a:ext cx="10515600" cy="1325563"/>
          </a:xfrm>
        </p:spPr>
        <p:txBody>
          <a:bodyPr>
            <a:normAutofit/>
          </a:bodyPr>
          <a:lstStyle/>
          <a:p>
            <a:pPr algn="ctr"/>
            <a:r>
              <a:rPr lang="en-US" sz="6000" b="1"/>
              <a:t>Some helpful resources</a:t>
            </a:r>
          </a:p>
        </p:txBody>
      </p:sp>
      <p:pic>
        <p:nvPicPr>
          <p:cNvPr id="4" name="Picture 3" descr="A close up of a logo&#10;&#10;Description automatically generated">
            <a:extLst>
              <a:ext uri="{FF2B5EF4-FFF2-40B4-BE49-F238E27FC236}">
                <a16:creationId xmlns:a16="http://schemas.microsoft.com/office/drawing/2014/main" id="{EB729071-9655-5AE4-881C-5DA3D568F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71" y="4939955"/>
            <a:ext cx="11653803" cy="1716610"/>
          </a:xfrm>
          <a:prstGeom prst="rect">
            <a:avLst/>
          </a:prstGeom>
        </p:spPr>
      </p:pic>
    </p:spTree>
    <p:extLst>
      <p:ext uri="{BB962C8B-B14F-4D97-AF65-F5344CB8AC3E}">
        <p14:creationId xmlns:p14="http://schemas.microsoft.com/office/powerpoint/2010/main" val="40820544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B85480-F880-EA81-50A3-98EE5BF70774}"/>
              </a:ext>
            </a:extLst>
          </p:cNvPr>
          <p:cNvSpPr txBox="1"/>
          <p:nvPr/>
        </p:nvSpPr>
        <p:spPr>
          <a:xfrm>
            <a:off x="772500" y="4379629"/>
            <a:ext cx="10552263" cy="1138773"/>
          </a:xfrm>
          <a:prstGeom prst="rect">
            <a:avLst/>
          </a:prstGeom>
          <a:noFill/>
        </p:spPr>
        <p:txBody>
          <a:bodyPr wrap="square" lIns="91440" tIns="45720" rIns="91440" bIns="45720" anchor="t">
            <a:spAutoFit/>
          </a:bodyPr>
          <a:lstStyle/>
          <a:p>
            <a:r>
              <a:rPr lang="en-US" sz="3200" b="1"/>
              <a:t>Numeracy/Literacy - Practice Exams</a:t>
            </a:r>
          </a:p>
          <a:p>
            <a:r>
              <a:rPr lang="en-US">
                <a:hlinkClick r:id="rId2"/>
              </a:rPr>
              <a:t>https://www.nzqa.govt.nz/ncea/ncea-exams-and-portfolios/external/digital-exams/find-past-digital-exams/</a:t>
            </a:r>
            <a:endParaRPr lang="en-US">
              <a:ea typeface="Calibri"/>
              <a:cs typeface="Calibri"/>
            </a:endParaRPr>
          </a:p>
          <a:p>
            <a:endParaRPr lang="en-US"/>
          </a:p>
        </p:txBody>
      </p:sp>
      <p:sp>
        <p:nvSpPr>
          <p:cNvPr id="6" name="TextBox 5">
            <a:extLst>
              <a:ext uri="{FF2B5EF4-FFF2-40B4-BE49-F238E27FC236}">
                <a16:creationId xmlns:a16="http://schemas.microsoft.com/office/drawing/2014/main" id="{5CEBEEF9-96F5-8903-EF60-1F6FD4CDA244}"/>
              </a:ext>
            </a:extLst>
          </p:cNvPr>
          <p:cNvSpPr txBox="1"/>
          <p:nvPr/>
        </p:nvSpPr>
        <p:spPr>
          <a:xfrm>
            <a:off x="357883" y="2934533"/>
            <a:ext cx="184731" cy="369332"/>
          </a:xfrm>
          <a:prstGeom prst="rect">
            <a:avLst/>
          </a:prstGeom>
          <a:noFill/>
        </p:spPr>
        <p:txBody>
          <a:bodyPr wrap="none" lIns="91440" tIns="45720" rIns="91440" bIns="45720" rtlCol="0" anchor="t">
            <a:spAutoFit/>
          </a:bodyPr>
          <a:lstStyle/>
          <a:p>
            <a:endParaRPr lang="en-US">
              <a:ea typeface="Calibri"/>
              <a:cs typeface="Calibri"/>
            </a:endParaRPr>
          </a:p>
        </p:txBody>
      </p:sp>
      <p:sp>
        <p:nvSpPr>
          <p:cNvPr id="4" name="TextBox 3">
            <a:extLst>
              <a:ext uri="{FF2B5EF4-FFF2-40B4-BE49-F238E27FC236}">
                <a16:creationId xmlns:a16="http://schemas.microsoft.com/office/drawing/2014/main" id="{EBAEF689-9592-E740-8E1A-7727A2D890D3}"/>
              </a:ext>
            </a:extLst>
          </p:cNvPr>
          <p:cNvSpPr txBox="1"/>
          <p:nvPr/>
        </p:nvSpPr>
        <p:spPr>
          <a:xfrm>
            <a:off x="772501" y="391773"/>
            <a:ext cx="3526222" cy="923330"/>
          </a:xfrm>
          <a:prstGeom prst="rect">
            <a:avLst/>
          </a:prstGeom>
          <a:noFill/>
        </p:spPr>
        <p:txBody>
          <a:bodyPr wrap="none" lIns="91440" tIns="45720" rIns="91440" bIns="45720" rtlCol="0" anchor="t">
            <a:spAutoFit/>
          </a:bodyPr>
          <a:lstStyle/>
          <a:p>
            <a:r>
              <a:rPr lang="en-US" sz="5400" b="1">
                <a:solidFill>
                  <a:srgbClr val="0070C0"/>
                </a:solidFill>
              </a:rPr>
              <a:t>Useful Sites</a:t>
            </a:r>
          </a:p>
        </p:txBody>
      </p:sp>
      <p:sp>
        <p:nvSpPr>
          <p:cNvPr id="7" name="TextBox 6">
            <a:extLst>
              <a:ext uri="{FF2B5EF4-FFF2-40B4-BE49-F238E27FC236}">
                <a16:creationId xmlns:a16="http://schemas.microsoft.com/office/drawing/2014/main" id="{EAE82D8B-024B-E7BD-F1FD-1D3CF2595FB7}"/>
              </a:ext>
            </a:extLst>
          </p:cNvPr>
          <p:cNvSpPr txBox="1"/>
          <p:nvPr/>
        </p:nvSpPr>
        <p:spPr>
          <a:xfrm>
            <a:off x="772500" y="2936443"/>
            <a:ext cx="7144007" cy="1138773"/>
          </a:xfrm>
          <a:prstGeom prst="rect">
            <a:avLst/>
          </a:prstGeom>
          <a:noFill/>
        </p:spPr>
        <p:txBody>
          <a:bodyPr wrap="none" lIns="91440" tIns="45720" rIns="91440" bIns="45720" rtlCol="0" anchor="t">
            <a:spAutoFit/>
          </a:bodyPr>
          <a:lstStyle/>
          <a:p>
            <a:r>
              <a:rPr lang="en-US" sz="3200" b="1"/>
              <a:t>JPII – Assessment Guide</a:t>
            </a:r>
          </a:p>
          <a:p>
            <a:r>
              <a:rPr lang="en-US">
                <a:hlinkClick r:id="rId3"/>
              </a:rPr>
              <a:t>https://sites.google.com/johnpaul.ac.nz/jpii-assessmentprocedures/home</a:t>
            </a:r>
            <a:endParaRPr lang="en-US"/>
          </a:p>
          <a:p>
            <a:endParaRPr lang="en-US"/>
          </a:p>
        </p:txBody>
      </p:sp>
      <p:sp>
        <p:nvSpPr>
          <p:cNvPr id="8" name="TextBox 7">
            <a:extLst>
              <a:ext uri="{FF2B5EF4-FFF2-40B4-BE49-F238E27FC236}">
                <a16:creationId xmlns:a16="http://schemas.microsoft.com/office/drawing/2014/main" id="{07982DE0-775C-3873-33DC-5E9531F06FCC}"/>
              </a:ext>
            </a:extLst>
          </p:cNvPr>
          <p:cNvSpPr txBox="1"/>
          <p:nvPr/>
        </p:nvSpPr>
        <p:spPr>
          <a:xfrm>
            <a:off x="772501" y="1590960"/>
            <a:ext cx="2851165" cy="1138773"/>
          </a:xfrm>
          <a:prstGeom prst="rect">
            <a:avLst/>
          </a:prstGeom>
          <a:noFill/>
        </p:spPr>
        <p:txBody>
          <a:bodyPr wrap="none" lIns="91440" tIns="45720" rIns="91440" bIns="45720" rtlCol="0" anchor="t">
            <a:spAutoFit/>
          </a:bodyPr>
          <a:lstStyle/>
          <a:p>
            <a:r>
              <a:rPr lang="en-US" sz="3200" b="1"/>
              <a:t>NZQA</a:t>
            </a:r>
            <a:endParaRPr lang="en-US" sz="3200" b="1">
              <a:ea typeface="Calibri"/>
              <a:cs typeface="Calibri"/>
            </a:endParaRPr>
          </a:p>
          <a:p>
            <a:r>
              <a:rPr lang="en-US">
                <a:hlinkClick r:id="rId4"/>
              </a:rPr>
              <a:t>https://www2.nzqa.govt.nz/</a:t>
            </a:r>
            <a:endParaRPr lang="en-US"/>
          </a:p>
          <a:p>
            <a:endParaRPr lang="en-US"/>
          </a:p>
        </p:txBody>
      </p:sp>
      <p:pic>
        <p:nvPicPr>
          <p:cNvPr id="3" name="Picture 2">
            <a:extLst>
              <a:ext uri="{FF2B5EF4-FFF2-40B4-BE49-F238E27FC236}">
                <a16:creationId xmlns:a16="http://schemas.microsoft.com/office/drawing/2014/main" id="{5A948955-CD06-2BA9-1462-6F008125E19F}"/>
              </a:ext>
            </a:extLst>
          </p:cNvPr>
          <p:cNvPicPr>
            <a:picLocks noChangeAspect="1"/>
          </p:cNvPicPr>
          <p:nvPr/>
        </p:nvPicPr>
        <p:blipFill rotWithShape="1">
          <a:blip r:embed="rId5"/>
          <a:srcRect l="609" t="13186" b="8104"/>
          <a:stretch/>
        </p:blipFill>
        <p:spPr>
          <a:xfrm>
            <a:off x="5835190" y="308638"/>
            <a:ext cx="5894895" cy="2625895"/>
          </a:xfrm>
          <a:prstGeom prst="rect">
            <a:avLst/>
          </a:prstGeom>
        </p:spPr>
      </p:pic>
    </p:spTree>
    <p:extLst>
      <p:ext uri="{BB962C8B-B14F-4D97-AF65-F5344CB8AC3E}">
        <p14:creationId xmlns:p14="http://schemas.microsoft.com/office/powerpoint/2010/main" val="23676564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617C7B-446D-44EC-CB66-B430CF348892}"/>
              </a:ext>
            </a:extLst>
          </p:cNvPr>
          <p:cNvPicPr>
            <a:picLocks noChangeAspect="1"/>
          </p:cNvPicPr>
          <p:nvPr/>
        </p:nvPicPr>
        <p:blipFill rotWithShape="1">
          <a:blip r:embed="rId2"/>
          <a:srcRect l="30624" t="18610" r="11641" b="8056"/>
          <a:stretch/>
        </p:blipFill>
        <p:spPr>
          <a:xfrm>
            <a:off x="0" y="0"/>
            <a:ext cx="9534525" cy="6812218"/>
          </a:xfrm>
          <a:prstGeom prst="rect">
            <a:avLst/>
          </a:prstGeom>
        </p:spPr>
      </p:pic>
      <p:sp>
        <p:nvSpPr>
          <p:cNvPr id="7" name="TextBox 6">
            <a:extLst>
              <a:ext uri="{FF2B5EF4-FFF2-40B4-BE49-F238E27FC236}">
                <a16:creationId xmlns:a16="http://schemas.microsoft.com/office/drawing/2014/main" id="{D7A175EC-03C2-DF7D-12DB-E8F291A2A6F3}"/>
              </a:ext>
            </a:extLst>
          </p:cNvPr>
          <p:cNvSpPr txBox="1"/>
          <p:nvPr/>
        </p:nvSpPr>
        <p:spPr>
          <a:xfrm>
            <a:off x="9969622" y="5541858"/>
            <a:ext cx="2062579" cy="1107996"/>
          </a:xfrm>
          <a:prstGeom prst="rect">
            <a:avLst/>
          </a:prstGeom>
          <a:noFill/>
        </p:spPr>
        <p:txBody>
          <a:bodyPr wrap="square">
            <a:spAutoFit/>
          </a:bodyPr>
          <a:lstStyle/>
          <a:p>
            <a:r>
              <a:rPr lang="en-US" sz="1100">
                <a:hlinkClick r:id="rId3"/>
              </a:rPr>
              <a:t>https://www.nzqa.govt.nz/assets/About-us/Future-State/NCEA-Online/Getting-ready-for-exams/EOY-student-checklist-2022.pdf</a:t>
            </a:r>
            <a:endParaRPr lang="en-US" sz="1100"/>
          </a:p>
          <a:p>
            <a:endParaRPr lang="en-US" sz="1100"/>
          </a:p>
        </p:txBody>
      </p:sp>
    </p:spTree>
    <p:extLst>
      <p:ext uri="{BB962C8B-B14F-4D97-AF65-F5344CB8AC3E}">
        <p14:creationId xmlns:p14="http://schemas.microsoft.com/office/powerpoint/2010/main" val="2418422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CEA-English-SD-2018-update">
            <a:hlinkClick r:id="" action="ppaction://media"/>
            <a:extLst>
              <a:ext uri="{FF2B5EF4-FFF2-40B4-BE49-F238E27FC236}">
                <a16:creationId xmlns:a16="http://schemas.microsoft.com/office/drawing/2014/main" id="{58D64BA9-140F-A697-D8FB-4C6F4DD237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565" y="90318"/>
            <a:ext cx="11870870" cy="6677364"/>
          </a:xfrm>
          <a:prstGeom prst="rect">
            <a:avLst/>
          </a:prstGeom>
        </p:spPr>
      </p:pic>
    </p:spTree>
    <p:extLst>
      <p:ext uri="{BB962C8B-B14F-4D97-AF65-F5344CB8AC3E}">
        <p14:creationId xmlns:p14="http://schemas.microsoft.com/office/powerpoint/2010/main" val="169749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0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phic">
            <a:extLst>
              <a:ext uri="{FF2B5EF4-FFF2-40B4-BE49-F238E27FC236}">
                <a16:creationId xmlns:a16="http://schemas.microsoft.com/office/drawing/2014/main" id="{22A4A12F-977C-031D-9FEE-6644D97D4D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307" y="348134"/>
            <a:ext cx="7872436" cy="60374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D69F4E-6107-B882-FFCD-2D84A4E4EB9A}"/>
              </a:ext>
            </a:extLst>
          </p:cNvPr>
          <p:cNvSpPr/>
          <p:nvPr/>
        </p:nvSpPr>
        <p:spPr>
          <a:xfrm>
            <a:off x="106531" y="229840"/>
            <a:ext cx="3861787" cy="51135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B934782-2C8F-C90F-CDFB-921F659B0719}"/>
              </a:ext>
            </a:extLst>
          </p:cNvPr>
          <p:cNvSpPr txBox="1"/>
          <p:nvPr/>
        </p:nvSpPr>
        <p:spPr>
          <a:xfrm>
            <a:off x="9147123" y="662950"/>
            <a:ext cx="2625570" cy="4801314"/>
          </a:xfrm>
          <a:prstGeom prst="rect">
            <a:avLst/>
          </a:prstGeom>
          <a:noFill/>
        </p:spPr>
        <p:txBody>
          <a:bodyPr wrap="square">
            <a:spAutoFit/>
          </a:bodyPr>
          <a:lstStyle/>
          <a:p>
            <a:pPr algn="ctr"/>
            <a:r>
              <a:rPr lang="en-US" b="1" i="0" u="sng">
                <a:solidFill>
                  <a:srgbClr val="000000"/>
                </a:solidFill>
                <a:effectLst/>
                <a:latin typeface="Gotham SSm A"/>
              </a:rPr>
              <a:t>Course</a:t>
            </a:r>
            <a:r>
              <a:rPr lang="en-US" b="0" i="0">
                <a:solidFill>
                  <a:srgbClr val="000000"/>
                </a:solidFill>
                <a:effectLst/>
                <a:latin typeface="Gotham SSm A"/>
              </a:rPr>
              <a:t> and </a:t>
            </a:r>
            <a:r>
              <a:rPr lang="en-US" b="1" i="0" u="sng">
                <a:solidFill>
                  <a:srgbClr val="000000"/>
                </a:solidFill>
                <a:effectLst/>
                <a:latin typeface="Gotham SSm A"/>
              </a:rPr>
              <a:t>certificate</a:t>
            </a:r>
            <a:r>
              <a:rPr lang="en-US" b="0" i="0">
                <a:solidFill>
                  <a:srgbClr val="000000"/>
                </a:solidFill>
                <a:effectLst/>
                <a:latin typeface="Gotham SSm A"/>
              </a:rPr>
              <a:t> endorsement.</a:t>
            </a:r>
          </a:p>
          <a:p>
            <a:pPr algn="l"/>
            <a:endParaRPr lang="en-US">
              <a:solidFill>
                <a:srgbClr val="000000"/>
              </a:solidFill>
              <a:latin typeface="Gotham SSm A"/>
            </a:endParaRPr>
          </a:p>
          <a:p>
            <a:pPr algn="l"/>
            <a:r>
              <a:rPr lang="en-US" b="0" i="0">
                <a:solidFill>
                  <a:srgbClr val="000000"/>
                </a:solidFill>
                <a:effectLst/>
                <a:latin typeface="Gotham SSm A"/>
              </a:rPr>
              <a:t>Students will be required to gain 14 or more credits in a course at Achieved, Merit or Excellence (including at least 3 external and 3 internal credits) to gain a course endorsement. </a:t>
            </a:r>
          </a:p>
          <a:p>
            <a:pPr algn="l"/>
            <a:endParaRPr lang="en-US">
              <a:solidFill>
                <a:srgbClr val="000000"/>
              </a:solidFill>
              <a:latin typeface="Gotham SSm A"/>
            </a:endParaRPr>
          </a:p>
          <a:p>
            <a:pPr algn="l"/>
            <a:endParaRPr lang="en-US" b="0" i="0">
              <a:solidFill>
                <a:srgbClr val="000000"/>
              </a:solidFill>
              <a:effectLst/>
              <a:latin typeface="Gotham SSm A"/>
            </a:endParaRPr>
          </a:p>
          <a:p>
            <a:pPr algn="l"/>
            <a:r>
              <a:rPr lang="en-US" b="0" i="0">
                <a:solidFill>
                  <a:srgbClr val="000000"/>
                </a:solidFill>
                <a:effectLst/>
                <a:latin typeface="Gotham SSm A"/>
              </a:rPr>
              <a:t>Certificate endorsement require 50 or more credits at Merit or Excellence level.</a:t>
            </a:r>
          </a:p>
        </p:txBody>
      </p:sp>
      <p:sp>
        <p:nvSpPr>
          <p:cNvPr id="2" name="Rectangle 1">
            <a:extLst>
              <a:ext uri="{FF2B5EF4-FFF2-40B4-BE49-F238E27FC236}">
                <a16:creationId xmlns:a16="http://schemas.microsoft.com/office/drawing/2014/main" id="{81D0656D-FF1F-D105-5693-E1587B610119}"/>
              </a:ext>
            </a:extLst>
          </p:cNvPr>
          <p:cNvSpPr/>
          <p:nvPr/>
        </p:nvSpPr>
        <p:spPr>
          <a:xfrm>
            <a:off x="4097506" y="229840"/>
            <a:ext cx="4417844" cy="51135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861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aphic">
            <a:extLst>
              <a:ext uri="{FF2B5EF4-FFF2-40B4-BE49-F238E27FC236}">
                <a16:creationId xmlns:a16="http://schemas.microsoft.com/office/drawing/2014/main" id="{BE011159-C23C-9758-6880-59A4EBD0EE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043" y="112694"/>
            <a:ext cx="5591108" cy="65447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00647F1-5C6A-DD55-FEB4-2FF56706B337}"/>
              </a:ext>
            </a:extLst>
          </p:cNvPr>
          <p:cNvSpPr txBox="1"/>
          <p:nvPr/>
        </p:nvSpPr>
        <p:spPr>
          <a:xfrm>
            <a:off x="6970059" y="2327825"/>
            <a:ext cx="4398831" cy="1938992"/>
          </a:xfrm>
          <a:prstGeom prst="rect">
            <a:avLst/>
          </a:prstGeom>
          <a:noFill/>
        </p:spPr>
        <p:txBody>
          <a:bodyPr wrap="square" lIns="91440" tIns="45720" rIns="91440" bIns="45720" rtlCol="0" anchor="t">
            <a:spAutoFit/>
          </a:bodyPr>
          <a:lstStyle/>
          <a:p>
            <a:r>
              <a:rPr lang="en-US" sz="4000"/>
              <a:t>Are there any other </a:t>
            </a:r>
            <a:endParaRPr lang="en-US"/>
          </a:p>
          <a:p>
            <a:r>
              <a:rPr lang="en-US" sz="4000"/>
              <a:t>ways to achieve the </a:t>
            </a:r>
            <a:endParaRPr lang="en-US"/>
          </a:p>
          <a:p>
            <a:r>
              <a:rPr lang="en-US" sz="4000"/>
              <a:t>co-requisite?</a:t>
            </a:r>
            <a:endParaRPr lang="en-US">
              <a:ea typeface="Calibri"/>
              <a:cs typeface="Calibri"/>
            </a:endParaRPr>
          </a:p>
        </p:txBody>
      </p:sp>
    </p:spTree>
    <p:extLst>
      <p:ext uri="{BB962C8B-B14F-4D97-AF65-F5344CB8AC3E}">
        <p14:creationId xmlns:p14="http://schemas.microsoft.com/office/powerpoint/2010/main" val="598957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09BAF3-C5AF-12B8-ED1B-E98D6AAE6BD6}"/>
              </a:ext>
            </a:extLst>
          </p:cNvPr>
          <p:cNvSpPr/>
          <p:nvPr/>
        </p:nvSpPr>
        <p:spPr>
          <a:xfrm>
            <a:off x="-855" y="-9751"/>
            <a:ext cx="12194106" cy="127873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TextBox 4">
            <a:extLst>
              <a:ext uri="{FF2B5EF4-FFF2-40B4-BE49-F238E27FC236}">
                <a16:creationId xmlns:a16="http://schemas.microsoft.com/office/drawing/2014/main" id="{9413B049-C5CA-66E4-9881-5A80AEF8D123}"/>
              </a:ext>
            </a:extLst>
          </p:cNvPr>
          <p:cNvSpPr txBox="1"/>
          <p:nvPr/>
        </p:nvSpPr>
        <p:spPr>
          <a:xfrm>
            <a:off x="590611" y="1717054"/>
            <a:ext cx="11011196" cy="3036344"/>
          </a:xfrm>
          <a:prstGeom prst="rect">
            <a:avLst/>
          </a:prstGeom>
          <a:noFill/>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GB" sz="2800" u="none" strike="noStrike">
                <a:effectLst/>
                <a:ea typeface="Lora" pitchFamily="2" charset="0"/>
                <a:cs typeface="Lora" pitchFamily="2" charset="0"/>
              </a:rPr>
              <a:t>Teaching programme/plan</a:t>
            </a:r>
            <a:endParaRPr lang="en-NZ" sz="2800" u="none" strike="noStrike">
              <a:effectLst/>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GB" sz="2800" u="none" strike="noStrike">
                <a:effectLst/>
                <a:ea typeface="Lora" pitchFamily="2" charset="0"/>
                <a:cs typeface="Lora" pitchFamily="2" charset="0"/>
              </a:rPr>
              <a:t>Assessment programme</a:t>
            </a:r>
            <a:endParaRPr lang="en-NZ" sz="2800" u="none" strike="noStrike">
              <a:effectLst/>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GB" sz="2800" u="none" strike="noStrike">
                <a:effectLst/>
                <a:ea typeface="Lora" pitchFamily="2" charset="0"/>
                <a:cs typeface="Lora" pitchFamily="2" charset="0"/>
              </a:rPr>
              <a:t>Due dates</a:t>
            </a:r>
            <a:endParaRPr lang="en-NZ" sz="2800" u="none" strike="noStrike">
              <a:effectLst/>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GB" sz="2800" u="none" strike="noStrike">
                <a:effectLst/>
                <a:ea typeface="Lora" pitchFamily="2" charset="0"/>
                <a:cs typeface="Lora" pitchFamily="2" charset="0"/>
              </a:rPr>
              <a:t>Appeal procedures</a:t>
            </a:r>
            <a:endParaRPr lang="en-NZ" sz="2800" u="none" strike="noStrike">
              <a:effectLst/>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GB" sz="2800" u="none" strike="noStrike">
                <a:effectLst/>
                <a:ea typeface="Lora" pitchFamily="2" charset="0"/>
                <a:cs typeface="Lora" pitchFamily="2" charset="0"/>
              </a:rPr>
              <a:t>Information about re-assessment and resubmission</a:t>
            </a:r>
            <a:endParaRPr lang="en-NZ" sz="2800" u="none" strike="noStrike">
              <a:effectLst/>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GB" sz="2800" u="none" strike="noStrike">
                <a:effectLst/>
                <a:ea typeface="Lora" pitchFamily="2" charset="0"/>
                <a:cs typeface="Lora" pitchFamily="2" charset="0"/>
              </a:rPr>
              <a:t>A list of the standards that will not be re-assessed</a:t>
            </a:r>
            <a:endParaRPr lang="en-NZ" sz="2800" u="none" strike="noStrike">
              <a:effectLst/>
              <a:ea typeface="Arial" panose="020B0604020202020204" pitchFamily="34" charset="0"/>
            </a:endParaRPr>
          </a:p>
        </p:txBody>
      </p:sp>
      <p:sp>
        <p:nvSpPr>
          <p:cNvPr id="6" name="TextBox 5">
            <a:extLst>
              <a:ext uri="{FF2B5EF4-FFF2-40B4-BE49-F238E27FC236}">
                <a16:creationId xmlns:a16="http://schemas.microsoft.com/office/drawing/2014/main" id="{3D0254C0-0AEB-56D2-3A43-ABAD17D3EA6D}"/>
              </a:ext>
            </a:extLst>
          </p:cNvPr>
          <p:cNvSpPr txBox="1"/>
          <p:nvPr/>
        </p:nvSpPr>
        <p:spPr>
          <a:xfrm>
            <a:off x="203109" y="161942"/>
            <a:ext cx="11819441" cy="1169551"/>
          </a:xfrm>
          <a:prstGeom prst="rect">
            <a:avLst/>
          </a:prstGeom>
          <a:noFill/>
        </p:spPr>
        <p:txBody>
          <a:bodyPr wrap="square" lIns="91440" tIns="45720" rIns="91440" bIns="45720" rtlCol="0" anchor="t">
            <a:spAutoFit/>
          </a:bodyPr>
          <a:lstStyle/>
          <a:p>
            <a:pPr algn="ctr"/>
            <a:r>
              <a:rPr lang="en-US" sz="3200" b="1">
                <a:latin typeface="Aharoni"/>
                <a:cs typeface="Aharoni"/>
              </a:rPr>
              <a:t>As a Student at JPII – What should you expect?</a:t>
            </a:r>
            <a:endParaRPr lang="en-US"/>
          </a:p>
          <a:p>
            <a:pPr algn="ctr"/>
            <a:r>
              <a:rPr lang="en-US" sz="2000" b="1"/>
              <a:t>In the first few weeks of Term 1 – for each subject you have chosen you should be made aware of:</a:t>
            </a:r>
            <a:endParaRPr lang="en-US" sz="2000" b="1">
              <a:cs typeface="Calibri" panose="020F0502020204030204"/>
            </a:endParaRPr>
          </a:p>
          <a:p>
            <a:endParaRPr lang="en-NZ">
              <a:cs typeface="Calibri"/>
            </a:endParaRPr>
          </a:p>
        </p:txBody>
      </p:sp>
      <p:sp>
        <p:nvSpPr>
          <p:cNvPr id="7" name="TextBox 6">
            <a:extLst>
              <a:ext uri="{FF2B5EF4-FFF2-40B4-BE49-F238E27FC236}">
                <a16:creationId xmlns:a16="http://schemas.microsoft.com/office/drawing/2014/main" id="{A5D5F71D-6FAB-6617-75D3-6D69A5EB2C75}"/>
              </a:ext>
            </a:extLst>
          </p:cNvPr>
          <p:cNvSpPr txBox="1"/>
          <p:nvPr/>
        </p:nvSpPr>
        <p:spPr>
          <a:xfrm>
            <a:off x="588023" y="5382601"/>
            <a:ext cx="10588924" cy="461665"/>
          </a:xfrm>
          <a:prstGeom prst="rect">
            <a:avLst/>
          </a:prstGeom>
          <a:noFill/>
        </p:spPr>
        <p:txBody>
          <a:bodyPr wrap="none" rtlCol="0">
            <a:spAutoFit/>
          </a:bodyPr>
          <a:lstStyle/>
          <a:p>
            <a:r>
              <a:rPr lang="en-US" sz="2400"/>
              <a:t>Re-assessments do not have to be offered, and are at the discretion of your teacher</a:t>
            </a:r>
            <a:endParaRPr lang="en-NZ" sz="2400"/>
          </a:p>
        </p:txBody>
      </p:sp>
    </p:spTree>
    <p:extLst>
      <p:ext uri="{BB962C8B-B14F-4D97-AF65-F5344CB8AC3E}">
        <p14:creationId xmlns:p14="http://schemas.microsoft.com/office/powerpoint/2010/main" val="1683220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4428</Words>
  <Application>Microsoft Office PowerPoint</Application>
  <PresentationFormat>Widescreen</PresentationFormat>
  <Paragraphs>487</Paragraphs>
  <Slides>55</Slides>
  <Notes>0</Notes>
  <HiddenSlides>0</HiddenSlides>
  <MMClips>2</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PowerPoint Presentation</vt:lpstr>
      <vt:lpstr>Why are we running this evening?</vt:lpstr>
      <vt:lpstr>NCEA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 are in the 'Successful Seniors' Team</vt:lpstr>
      <vt:lpstr>Special Assessment Conditions (SAC)</vt:lpstr>
      <vt:lpstr>Subject Choices 2024 Level 1</vt:lpstr>
      <vt:lpstr>Course Choices – Level 1 2024</vt:lpstr>
      <vt:lpstr>PowerPoint Presentation</vt:lpstr>
      <vt:lpstr>PowerPoint Presentation</vt:lpstr>
      <vt:lpstr>The Arts - Drama</vt:lpstr>
      <vt:lpstr>The Arts - Drama</vt:lpstr>
      <vt:lpstr>PowerPoint Presentation</vt:lpstr>
      <vt:lpstr>Visual Art  -  Level 1 Course Overview Local histories and pūrākau.  Greymouth landscape and river, surrounding areas, our school, forests, pounamu, and sites of significance.  Student's own cultural identity.  We will study 3 out of the 4 standards listed below.  </vt:lpstr>
      <vt:lpstr>English</vt:lpstr>
      <vt:lpstr>English</vt:lpstr>
      <vt:lpstr>Mathematics</vt:lpstr>
      <vt:lpstr>Mathematics</vt:lpstr>
      <vt:lpstr>Mathematics </vt:lpstr>
      <vt:lpstr>Physical Education</vt:lpstr>
      <vt:lpstr>Religious Studies</vt:lpstr>
      <vt:lpstr>Religious Studies</vt:lpstr>
      <vt:lpstr>Religious Studies</vt:lpstr>
      <vt:lpstr>Religious Studies</vt:lpstr>
      <vt:lpstr>Science</vt:lpstr>
      <vt:lpstr>Science</vt:lpstr>
      <vt:lpstr>Science</vt:lpstr>
      <vt:lpstr>Science year 11 course</vt:lpstr>
      <vt:lpstr>Science</vt:lpstr>
      <vt:lpstr>Science</vt:lpstr>
      <vt:lpstr>Social Sciences</vt:lpstr>
      <vt:lpstr>Social Sciences History</vt:lpstr>
      <vt:lpstr>Social Sciences History</vt:lpstr>
      <vt:lpstr>Social Sciences Geography</vt:lpstr>
      <vt:lpstr>Social Sciences Geography</vt:lpstr>
      <vt:lpstr>Technology</vt:lpstr>
      <vt:lpstr>The Co-Requisite</vt:lpstr>
      <vt:lpstr>PowerPoint Presentation</vt:lpstr>
      <vt:lpstr>Numeracy</vt:lpstr>
      <vt:lpstr>Literacy   (Reading)</vt:lpstr>
      <vt:lpstr>Literacy Writing</vt:lpstr>
      <vt:lpstr>PowerPoint Presentation</vt:lpstr>
      <vt:lpstr>Some helpful resources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Steggles</dc:creator>
  <cp:lastModifiedBy>Dan Steggles</cp:lastModifiedBy>
  <cp:revision>3</cp:revision>
  <dcterms:created xsi:type="dcterms:W3CDTF">2023-06-07T20:31:41Z</dcterms:created>
  <dcterms:modified xsi:type="dcterms:W3CDTF">2023-10-12T22:44:34Z</dcterms:modified>
</cp:coreProperties>
</file>