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50"/>
  </p:notesMasterIdLst>
  <p:handoutMasterIdLst>
    <p:handoutMasterId r:id="rId51"/>
  </p:handoutMasterIdLst>
  <p:sldIdLst>
    <p:sldId id="260" r:id="rId8"/>
    <p:sldId id="290" r:id="rId9"/>
    <p:sldId id="321" r:id="rId10"/>
    <p:sldId id="313" r:id="rId11"/>
    <p:sldId id="314" r:id="rId12"/>
    <p:sldId id="315" r:id="rId13"/>
    <p:sldId id="343" r:id="rId14"/>
    <p:sldId id="316" r:id="rId15"/>
    <p:sldId id="311" r:id="rId16"/>
    <p:sldId id="256" r:id="rId17"/>
    <p:sldId id="317" r:id="rId18"/>
    <p:sldId id="382" r:id="rId19"/>
    <p:sldId id="341" r:id="rId20"/>
    <p:sldId id="342" r:id="rId21"/>
    <p:sldId id="295" r:id="rId22"/>
    <p:sldId id="312" r:id="rId23"/>
    <p:sldId id="277" r:id="rId24"/>
    <p:sldId id="387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83" r:id="rId40"/>
    <p:sldId id="384" r:id="rId41"/>
    <p:sldId id="385" r:id="rId42"/>
    <p:sldId id="386" r:id="rId43"/>
    <p:sldId id="381" r:id="rId44"/>
    <p:sldId id="291" r:id="rId45"/>
    <p:sldId id="388" r:id="rId46"/>
    <p:sldId id="389" r:id="rId47"/>
    <p:sldId id="266" r:id="rId48"/>
    <p:sldId id="267" r:id="rId4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E9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CD933-1FDF-4B8C-AE67-CCD483700CE2}" v="1" dt="2023-03-27T05:37:58.343"/>
    <p1510:client id="{3847BFA2-0D96-4E8C-99B6-9491423961F4}" v="8" dt="2023-03-27T22:06:34.049"/>
    <p1510:client id="{57590C7A-AF8B-4DDF-800B-37A70A73D548}" v="4" dt="2023-03-27T05:56:23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112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Pearson" userId="S::pearsonjo@staff.cbhs.school.nz::abb3a99b-8339-4557-b28c-618738900e41" providerId="AD" clId="Web-{57590C7A-AF8B-4DDF-800B-37A70A73D548}"/>
    <pc:docChg chg="modSld">
      <pc:chgData name="Jo Pearson" userId="S::pearsonjo@staff.cbhs.school.nz::abb3a99b-8339-4557-b28c-618738900e41" providerId="AD" clId="Web-{57590C7A-AF8B-4DDF-800B-37A70A73D548}" dt="2023-03-27T05:56:23.601" v="3" actId="20577"/>
      <pc:docMkLst>
        <pc:docMk/>
      </pc:docMkLst>
      <pc:sldChg chg="modSp">
        <pc:chgData name="Jo Pearson" userId="S::pearsonjo@staff.cbhs.school.nz::abb3a99b-8339-4557-b28c-618738900e41" providerId="AD" clId="Web-{57590C7A-AF8B-4DDF-800B-37A70A73D548}" dt="2023-03-27T05:56:13.461" v="1" actId="20577"/>
        <pc:sldMkLst>
          <pc:docMk/>
          <pc:sldMk cId="3482307036" sldId="347"/>
        </pc:sldMkLst>
        <pc:spChg chg="mod">
          <ac:chgData name="Jo Pearson" userId="S::pearsonjo@staff.cbhs.school.nz::abb3a99b-8339-4557-b28c-618738900e41" providerId="AD" clId="Web-{57590C7A-AF8B-4DDF-800B-37A70A73D548}" dt="2023-03-27T05:56:13.461" v="1" actId="20577"/>
          <ac:spMkLst>
            <pc:docMk/>
            <pc:sldMk cId="3482307036" sldId="347"/>
            <ac:spMk id="2" creationId="{00000000-0000-0000-0000-000000000000}"/>
          </ac:spMkLst>
        </pc:spChg>
      </pc:sldChg>
      <pc:sldChg chg="modSp">
        <pc:chgData name="Jo Pearson" userId="S::pearsonjo@staff.cbhs.school.nz::abb3a99b-8339-4557-b28c-618738900e41" providerId="AD" clId="Web-{57590C7A-AF8B-4DDF-800B-37A70A73D548}" dt="2023-03-27T05:56:23.601" v="3" actId="20577"/>
        <pc:sldMkLst>
          <pc:docMk/>
          <pc:sldMk cId="3530435739" sldId="353"/>
        </pc:sldMkLst>
        <pc:spChg chg="mod">
          <ac:chgData name="Jo Pearson" userId="S::pearsonjo@staff.cbhs.school.nz::abb3a99b-8339-4557-b28c-618738900e41" providerId="AD" clId="Web-{57590C7A-AF8B-4DDF-800B-37A70A73D548}" dt="2023-03-27T05:56:23.601" v="3" actId="20577"/>
          <ac:spMkLst>
            <pc:docMk/>
            <pc:sldMk cId="3530435739" sldId="353"/>
            <ac:spMk id="2" creationId="{00000000-0000-0000-0000-000000000000}"/>
          </ac:spMkLst>
        </pc:spChg>
      </pc:sldChg>
    </pc:docChg>
  </pc:docChgLst>
  <pc:docChgLst>
    <pc:chgData name="Nic Hill" userId="f48140ee-5d78-4a63-a274-51c30c79917f" providerId="ADAL" clId="{210CD933-1FDF-4B8C-AE67-CCD483700CE2}"/>
    <pc:docChg chg="custSel addSld modSld">
      <pc:chgData name="Nic Hill" userId="f48140ee-5d78-4a63-a274-51c30c79917f" providerId="ADAL" clId="{210CD933-1FDF-4B8C-AE67-CCD483700CE2}" dt="2023-03-27T05:38:07.065" v="4" actId="26606"/>
      <pc:docMkLst>
        <pc:docMk/>
      </pc:docMkLst>
      <pc:sldChg chg="addSp delSp modSp new mod setBg">
        <pc:chgData name="Nic Hill" userId="f48140ee-5d78-4a63-a274-51c30c79917f" providerId="ADAL" clId="{210CD933-1FDF-4B8C-AE67-CCD483700CE2}" dt="2023-03-27T05:38:07.065" v="4" actId="26606"/>
        <pc:sldMkLst>
          <pc:docMk/>
          <pc:sldMk cId="3470063774" sldId="388"/>
        </pc:sldMkLst>
        <pc:spChg chg="del">
          <ac:chgData name="Nic Hill" userId="f48140ee-5d78-4a63-a274-51c30c79917f" providerId="ADAL" clId="{210CD933-1FDF-4B8C-AE67-CCD483700CE2}" dt="2023-03-27T05:38:07.065" v="4" actId="26606"/>
          <ac:spMkLst>
            <pc:docMk/>
            <pc:sldMk cId="3470063774" sldId="388"/>
            <ac:spMk id="2" creationId="{967D305A-57F8-4C30-5D0B-39D0B660F01A}"/>
          </ac:spMkLst>
        </pc:spChg>
        <pc:spChg chg="del">
          <ac:chgData name="Nic Hill" userId="f48140ee-5d78-4a63-a274-51c30c79917f" providerId="ADAL" clId="{210CD933-1FDF-4B8C-AE67-CCD483700CE2}" dt="2023-03-27T05:37:58.343" v="1"/>
          <ac:spMkLst>
            <pc:docMk/>
            <pc:sldMk cId="3470063774" sldId="388"/>
            <ac:spMk id="3" creationId="{AED0C0E9-4B1C-36C0-35B3-FF3FC8F15B4B}"/>
          </ac:spMkLst>
        </pc:spChg>
        <pc:spChg chg="add">
          <ac:chgData name="Nic Hill" userId="f48140ee-5d78-4a63-a274-51c30c79917f" providerId="ADAL" clId="{210CD933-1FDF-4B8C-AE67-CCD483700CE2}" dt="2023-03-27T05:38:07.065" v="4" actId="26606"/>
          <ac:spMkLst>
            <pc:docMk/>
            <pc:sldMk cId="3470063774" sldId="388"/>
            <ac:spMk id="10" creationId="{42A4FC2C-047E-45A5-965D-8E1E3BF09BC6}"/>
          </ac:spMkLst>
        </pc:spChg>
        <pc:picChg chg="add mod">
          <ac:chgData name="Nic Hill" userId="f48140ee-5d78-4a63-a274-51c30c79917f" providerId="ADAL" clId="{210CD933-1FDF-4B8C-AE67-CCD483700CE2}" dt="2023-03-27T05:38:07.065" v="4" actId="26606"/>
          <ac:picMkLst>
            <pc:docMk/>
            <pc:sldMk cId="3470063774" sldId="388"/>
            <ac:picMk id="5" creationId="{28141EF3-28E8-D30E-89B5-1BE7991B5514}"/>
          </ac:picMkLst>
        </pc:picChg>
      </pc:sldChg>
    </pc:docChg>
  </pc:docChgLst>
  <pc:docChgLst>
    <pc:chgData name="Amiee Griffiths" userId="e787cf79-3fa7-4883-a544-3c8298299b1d" providerId="ADAL" clId="{7E9D0F10-9E2B-4850-856D-DF0CBE9921F2}"/>
    <pc:docChg chg="modSld">
      <pc:chgData name="Amiee Griffiths" userId="e787cf79-3fa7-4883-a544-3c8298299b1d" providerId="ADAL" clId="{7E9D0F10-9E2B-4850-856D-DF0CBE9921F2}" dt="2023-03-27T00:17:58.586" v="59" actId="20577"/>
      <pc:docMkLst>
        <pc:docMk/>
      </pc:docMkLst>
      <pc:sldChg chg="modSp mod">
        <pc:chgData name="Amiee Griffiths" userId="e787cf79-3fa7-4883-a544-3c8298299b1d" providerId="ADAL" clId="{7E9D0F10-9E2B-4850-856D-DF0CBE9921F2}" dt="2023-03-27T00:17:58.586" v="59" actId="20577"/>
        <pc:sldMkLst>
          <pc:docMk/>
          <pc:sldMk cId="4032506102" sldId="277"/>
        </pc:sldMkLst>
        <pc:spChg chg="mod">
          <ac:chgData name="Amiee Griffiths" userId="e787cf79-3fa7-4883-a544-3c8298299b1d" providerId="ADAL" clId="{7E9D0F10-9E2B-4850-856D-DF0CBE9921F2}" dt="2023-03-27T00:17:58.586" v="59" actId="20577"/>
          <ac:spMkLst>
            <pc:docMk/>
            <pc:sldMk cId="4032506102" sldId="277"/>
            <ac:spMk id="6" creationId="{E42AD577-4606-9024-CB05-82D0C8F575A1}"/>
          </ac:spMkLst>
        </pc:spChg>
      </pc:sldChg>
    </pc:docChg>
  </pc:docChgLst>
  <pc:docChgLst>
    <pc:chgData name="Amiee Griffiths" userId="e787cf79-3fa7-4883-a544-3c8298299b1d" providerId="ADAL" clId="{3847BFA2-0D96-4E8C-99B6-9491423961F4}"/>
    <pc:docChg chg="undo custSel addSld delSld modSld sldOrd">
      <pc:chgData name="Amiee Griffiths" userId="e787cf79-3fa7-4883-a544-3c8298299b1d" providerId="ADAL" clId="{3847BFA2-0D96-4E8C-99B6-9491423961F4}" dt="2023-03-27T22:06:48.146" v="41" actId="14100"/>
      <pc:docMkLst>
        <pc:docMk/>
      </pc:docMkLst>
      <pc:sldChg chg="add del">
        <pc:chgData name="Amiee Griffiths" userId="e787cf79-3fa7-4883-a544-3c8298299b1d" providerId="ADAL" clId="{3847BFA2-0D96-4E8C-99B6-9491423961F4}" dt="2023-03-27T03:48:22.211" v="5"/>
        <pc:sldMkLst>
          <pc:docMk/>
          <pc:sldMk cId="3931725824" sldId="260"/>
        </pc:sldMkLst>
      </pc:sldChg>
      <pc:sldChg chg="add del">
        <pc:chgData name="Amiee Griffiths" userId="e787cf79-3fa7-4883-a544-3c8298299b1d" providerId="ADAL" clId="{3847BFA2-0D96-4E8C-99B6-9491423961F4}" dt="2023-03-27T03:48:22.211" v="5"/>
        <pc:sldMkLst>
          <pc:docMk/>
          <pc:sldMk cId="234539531" sldId="290"/>
        </pc:sldMkLst>
      </pc:sldChg>
      <pc:sldChg chg="add del">
        <pc:chgData name="Amiee Griffiths" userId="e787cf79-3fa7-4883-a544-3c8298299b1d" providerId="ADAL" clId="{3847BFA2-0D96-4E8C-99B6-9491423961F4}" dt="2023-03-27T03:48:22.211" v="5"/>
        <pc:sldMkLst>
          <pc:docMk/>
          <pc:sldMk cId="3821926409" sldId="321"/>
        </pc:sldMkLst>
      </pc:sldChg>
      <pc:sldChg chg="new del ord">
        <pc:chgData name="Amiee Griffiths" userId="e787cf79-3fa7-4883-a544-3c8298299b1d" providerId="ADAL" clId="{3847BFA2-0D96-4E8C-99B6-9491423961F4}" dt="2023-03-27T03:48:27.776" v="6" actId="2696"/>
        <pc:sldMkLst>
          <pc:docMk/>
          <pc:sldMk cId="2493139322" sldId="388"/>
        </pc:sldMkLst>
      </pc:sldChg>
      <pc:sldChg chg="addSp delSp modSp add mod">
        <pc:chgData name="Amiee Griffiths" userId="e787cf79-3fa7-4883-a544-3c8298299b1d" providerId="ADAL" clId="{3847BFA2-0D96-4E8C-99B6-9491423961F4}" dt="2023-03-27T22:06:48.146" v="41" actId="14100"/>
        <pc:sldMkLst>
          <pc:docMk/>
          <pc:sldMk cId="2074339849" sldId="389"/>
        </pc:sldMkLst>
        <pc:spChg chg="add del mod">
          <ac:chgData name="Amiee Griffiths" userId="e787cf79-3fa7-4883-a544-3c8298299b1d" providerId="ADAL" clId="{3847BFA2-0D96-4E8C-99B6-9491423961F4}" dt="2023-03-27T22:04:54.542" v="9"/>
          <ac:spMkLst>
            <pc:docMk/>
            <pc:sldMk cId="2074339849" sldId="389"/>
            <ac:spMk id="3" creationId="{0E8B0FDD-6B5F-80A1-3787-0652CBCEC2CB}"/>
          </ac:spMkLst>
        </pc:spChg>
        <pc:spChg chg="add del mod">
          <ac:chgData name="Amiee Griffiths" userId="e787cf79-3fa7-4883-a544-3c8298299b1d" providerId="ADAL" clId="{3847BFA2-0D96-4E8C-99B6-9491423961F4}" dt="2023-03-27T22:06:34.049" v="35"/>
          <ac:spMkLst>
            <pc:docMk/>
            <pc:sldMk cId="2074339849" sldId="389"/>
            <ac:spMk id="7" creationId="{82EE1A77-0A86-7C0D-F524-5E88F91A3823}"/>
          </ac:spMkLst>
        </pc:spChg>
        <pc:spChg chg="add del">
          <ac:chgData name="Amiee Griffiths" userId="e787cf79-3fa7-4883-a544-3c8298299b1d" providerId="ADAL" clId="{3847BFA2-0D96-4E8C-99B6-9491423961F4}" dt="2023-03-27T22:05:32.610" v="17" actId="26606"/>
          <ac:spMkLst>
            <pc:docMk/>
            <pc:sldMk cId="2074339849" sldId="389"/>
            <ac:spMk id="10" creationId="{42A4FC2C-047E-45A5-965D-8E1E3BF09BC6}"/>
          </ac:spMkLst>
        </pc:spChg>
        <pc:spChg chg="add del">
          <ac:chgData name="Amiee Griffiths" userId="e787cf79-3fa7-4883-a544-3c8298299b1d" providerId="ADAL" clId="{3847BFA2-0D96-4E8C-99B6-9491423961F4}" dt="2023-03-27T22:06:25.377" v="31" actId="26606"/>
          <ac:spMkLst>
            <pc:docMk/>
            <pc:sldMk cId="2074339849" sldId="389"/>
            <ac:spMk id="25" creationId="{42A4FC2C-047E-45A5-965D-8E1E3BF09BC6}"/>
          </ac:spMkLst>
        </pc:spChg>
        <pc:spChg chg="add del">
          <ac:chgData name="Amiee Griffiths" userId="e787cf79-3fa7-4883-a544-3c8298299b1d" providerId="ADAL" clId="{3847BFA2-0D96-4E8C-99B6-9491423961F4}" dt="2023-03-27T22:05:52.724" v="22" actId="26606"/>
          <ac:spMkLst>
            <pc:docMk/>
            <pc:sldMk cId="2074339849" sldId="389"/>
            <ac:spMk id="29" creationId="{C940B1AE-73A4-38BE-2CE7-154709EC130B}"/>
          </ac:spMkLst>
        </pc:spChg>
        <pc:spChg chg="add del">
          <ac:chgData name="Amiee Griffiths" userId="e787cf79-3fa7-4883-a544-3c8298299b1d" providerId="ADAL" clId="{3847BFA2-0D96-4E8C-99B6-9491423961F4}" dt="2023-03-27T22:05:51.732" v="20" actId="26606"/>
          <ac:spMkLst>
            <pc:docMk/>
            <pc:sldMk cId="2074339849" sldId="389"/>
            <ac:spMk id="30" creationId="{AB8C311F-7253-4AED-9701-7FC0708C41C7}"/>
          </ac:spMkLst>
        </pc:spChg>
        <pc:spChg chg="add del">
          <ac:chgData name="Amiee Griffiths" userId="e787cf79-3fa7-4883-a544-3c8298299b1d" providerId="ADAL" clId="{3847BFA2-0D96-4E8C-99B6-9491423961F4}" dt="2023-03-27T22:05:51.732" v="20" actId="26606"/>
          <ac:spMkLst>
            <pc:docMk/>
            <pc:sldMk cId="2074339849" sldId="389"/>
            <ac:spMk id="32" creationId="{FD073016-B734-483B-8953-5BADEE145112}"/>
          </ac:spMkLst>
        </pc:spChg>
        <pc:spChg chg="add del">
          <ac:chgData name="Amiee Griffiths" userId="e787cf79-3fa7-4883-a544-3c8298299b1d" providerId="ADAL" clId="{3847BFA2-0D96-4E8C-99B6-9491423961F4}" dt="2023-03-27T22:05:51.732" v="20" actId="26606"/>
          <ac:spMkLst>
            <pc:docMk/>
            <pc:sldMk cId="2074339849" sldId="389"/>
            <ac:spMk id="34" creationId="{90A7EAB6-59D3-4325-8DE6-E0CA4009CE53}"/>
          </ac:spMkLst>
        </pc:spChg>
        <pc:spChg chg="add del">
          <ac:chgData name="Amiee Griffiths" userId="e787cf79-3fa7-4883-a544-3c8298299b1d" providerId="ADAL" clId="{3847BFA2-0D96-4E8C-99B6-9491423961F4}" dt="2023-03-27T22:05:51.732" v="20" actId="26606"/>
          <ac:spMkLst>
            <pc:docMk/>
            <pc:sldMk cId="2074339849" sldId="389"/>
            <ac:spMk id="36" creationId="{A8D57A06-A426-446D-B02C-A2DC6B62E45E}"/>
          </ac:spMkLst>
        </pc:spChg>
        <pc:spChg chg="add del">
          <ac:chgData name="Amiee Griffiths" userId="e787cf79-3fa7-4883-a544-3c8298299b1d" providerId="ADAL" clId="{3847BFA2-0D96-4E8C-99B6-9491423961F4}" dt="2023-03-27T22:05:52.724" v="22" actId="26606"/>
          <ac:spMkLst>
            <pc:docMk/>
            <pc:sldMk cId="2074339849" sldId="389"/>
            <ac:spMk id="38" creationId="{3AFE8227-C443-417B-BA91-520EB1EF4559}"/>
          </ac:spMkLst>
        </pc:spChg>
        <pc:spChg chg="add del">
          <ac:chgData name="Amiee Griffiths" userId="e787cf79-3fa7-4883-a544-3c8298299b1d" providerId="ADAL" clId="{3847BFA2-0D96-4E8C-99B6-9491423961F4}" dt="2023-03-27T22:05:52.724" v="22" actId="26606"/>
          <ac:spMkLst>
            <pc:docMk/>
            <pc:sldMk cId="2074339849" sldId="389"/>
            <ac:spMk id="39" creationId="{907741FC-B544-4A6E-B831-6789D042333D}"/>
          </ac:spMkLst>
        </pc:spChg>
        <pc:spChg chg="add del">
          <ac:chgData name="Amiee Griffiths" userId="e787cf79-3fa7-4883-a544-3c8298299b1d" providerId="ADAL" clId="{3847BFA2-0D96-4E8C-99B6-9491423961F4}" dt="2023-03-27T22:05:52.724" v="22" actId="26606"/>
          <ac:spMkLst>
            <pc:docMk/>
            <pc:sldMk cId="2074339849" sldId="389"/>
            <ac:spMk id="40" creationId="{3F0BE7ED-7814-4273-B18A-F26CC0380380}"/>
          </ac:spMkLst>
        </pc:spChg>
        <pc:spChg chg="add del">
          <ac:chgData name="Amiee Griffiths" userId="e787cf79-3fa7-4883-a544-3c8298299b1d" providerId="ADAL" clId="{3847BFA2-0D96-4E8C-99B6-9491423961F4}" dt="2023-03-27T22:05:56.634" v="24" actId="26606"/>
          <ac:spMkLst>
            <pc:docMk/>
            <pc:sldMk cId="2074339849" sldId="389"/>
            <ac:spMk id="42" creationId="{AB8C311F-7253-4AED-9701-7FC0708C41C7}"/>
          </ac:spMkLst>
        </pc:spChg>
        <pc:spChg chg="add del">
          <ac:chgData name="Amiee Griffiths" userId="e787cf79-3fa7-4883-a544-3c8298299b1d" providerId="ADAL" clId="{3847BFA2-0D96-4E8C-99B6-9491423961F4}" dt="2023-03-27T22:05:56.634" v="24" actId="26606"/>
          <ac:spMkLst>
            <pc:docMk/>
            <pc:sldMk cId="2074339849" sldId="389"/>
            <ac:spMk id="43" creationId="{E2384209-CB15-4CDF-9D31-C44FD9A3F20D}"/>
          </ac:spMkLst>
        </pc:spChg>
        <pc:spChg chg="add del">
          <ac:chgData name="Amiee Griffiths" userId="e787cf79-3fa7-4883-a544-3c8298299b1d" providerId="ADAL" clId="{3847BFA2-0D96-4E8C-99B6-9491423961F4}" dt="2023-03-27T22:05:56.634" v="24" actId="26606"/>
          <ac:spMkLst>
            <pc:docMk/>
            <pc:sldMk cId="2074339849" sldId="389"/>
            <ac:spMk id="44" creationId="{2633B3B5-CC90-43F0-8714-D31D1F3F0209}"/>
          </ac:spMkLst>
        </pc:spChg>
        <pc:spChg chg="add del">
          <ac:chgData name="Amiee Griffiths" userId="e787cf79-3fa7-4883-a544-3c8298299b1d" providerId="ADAL" clId="{3847BFA2-0D96-4E8C-99B6-9491423961F4}" dt="2023-03-27T22:05:56.634" v="24" actId="26606"/>
          <ac:spMkLst>
            <pc:docMk/>
            <pc:sldMk cId="2074339849" sldId="389"/>
            <ac:spMk id="45" creationId="{A8D57A06-A426-446D-B02C-A2DC6B62E45E}"/>
          </ac:spMkLst>
        </pc:spChg>
        <pc:spChg chg="add del">
          <ac:chgData name="Amiee Griffiths" userId="e787cf79-3fa7-4883-a544-3c8298299b1d" providerId="ADAL" clId="{3847BFA2-0D96-4E8C-99B6-9491423961F4}" dt="2023-03-27T22:06:03.252" v="26" actId="26606"/>
          <ac:spMkLst>
            <pc:docMk/>
            <pc:sldMk cId="2074339849" sldId="389"/>
            <ac:spMk id="47" creationId="{04812C46-200A-4DEB-A05E-3ED6C68C2387}"/>
          </ac:spMkLst>
        </pc:spChg>
        <pc:spChg chg="add del">
          <ac:chgData name="Amiee Griffiths" userId="e787cf79-3fa7-4883-a544-3c8298299b1d" providerId="ADAL" clId="{3847BFA2-0D96-4E8C-99B6-9491423961F4}" dt="2023-03-27T22:06:03.252" v="26" actId="26606"/>
          <ac:spMkLst>
            <pc:docMk/>
            <pc:sldMk cId="2074339849" sldId="389"/>
            <ac:spMk id="48" creationId="{D1EA859B-E555-4109-94F3-6700E046E008}"/>
          </ac:spMkLst>
        </pc:spChg>
        <pc:spChg chg="add del">
          <ac:chgData name="Amiee Griffiths" userId="e787cf79-3fa7-4883-a544-3c8298299b1d" providerId="ADAL" clId="{3847BFA2-0D96-4E8C-99B6-9491423961F4}" dt="2023-03-27T22:06:03.252" v="26" actId="26606"/>
          <ac:spMkLst>
            <pc:docMk/>
            <pc:sldMk cId="2074339849" sldId="389"/>
            <ac:spMk id="49" creationId="{5A4FA164-85AE-2C5F-2A68-97E6A96C0ACB}"/>
          </ac:spMkLst>
        </pc:spChg>
        <pc:spChg chg="add del">
          <ac:chgData name="Amiee Griffiths" userId="e787cf79-3fa7-4883-a544-3c8298299b1d" providerId="ADAL" clId="{3847BFA2-0D96-4E8C-99B6-9491423961F4}" dt="2023-03-27T22:06:19.192" v="28" actId="26606"/>
          <ac:spMkLst>
            <pc:docMk/>
            <pc:sldMk cId="2074339849" sldId="389"/>
            <ac:spMk id="51" creationId="{AB8C311F-7253-4AED-9701-7FC0708C41C7}"/>
          </ac:spMkLst>
        </pc:spChg>
        <pc:spChg chg="add del">
          <ac:chgData name="Amiee Griffiths" userId="e787cf79-3fa7-4883-a544-3c8298299b1d" providerId="ADAL" clId="{3847BFA2-0D96-4E8C-99B6-9491423961F4}" dt="2023-03-27T22:06:19.192" v="28" actId="26606"/>
          <ac:spMkLst>
            <pc:docMk/>
            <pc:sldMk cId="2074339849" sldId="389"/>
            <ac:spMk id="52" creationId="{FD073016-B734-483B-8953-5BADEE145112}"/>
          </ac:spMkLst>
        </pc:spChg>
        <pc:spChg chg="add del">
          <ac:chgData name="Amiee Griffiths" userId="e787cf79-3fa7-4883-a544-3c8298299b1d" providerId="ADAL" clId="{3847BFA2-0D96-4E8C-99B6-9491423961F4}" dt="2023-03-27T22:06:19.192" v="28" actId="26606"/>
          <ac:spMkLst>
            <pc:docMk/>
            <pc:sldMk cId="2074339849" sldId="389"/>
            <ac:spMk id="53" creationId="{90A7EAB6-59D3-4325-8DE6-E0CA4009CE53}"/>
          </ac:spMkLst>
        </pc:spChg>
        <pc:spChg chg="add del">
          <ac:chgData name="Amiee Griffiths" userId="e787cf79-3fa7-4883-a544-3c8298299b1d" providerId="ADAL" clId="{3847BFA2-0D96-4E8C-99B6-9491423961F4}" dt="2023-03-27T22:06:19.192" v="28" actId="26606"/>
          <ac:spMkLst>
            <pc:docMk/>
            <pc:sldMk cId="2074339849" sldId="389"/>
            <ac:spMk id="54" creationId="{A8D57A06-A426-446D-B02C-A2DC6B62E45E}"/>
          </ac:spMkLst>
        </pc:spChg>
        <pc:spChg chg="add del">
          <ac:chgData name="Amiee Griffiths" userId="e787cf79-3fa7-4883-a544-3c8298299b1d" providerId="ADAL" clId="{3847BFA2-0D96-4E8C-99B6-9491423961F4}" dt="2023-03-27T22:06:25.375" v="30" actId="26606"/>
          <ac:spMkLst>
            <pc:docMk/>
            <pc:sldMk cId="2074339849" sldId="389"/>
            <ac:spMk id="56" creationId="{23E547B5-89CF-4EC0-96DE-25771AED0799}"/>
          </ac:spMkLst>
        </pc:spChg>
        <pc:spChg chg="add del">
          <ac:chgData name="Amiee Griffiths" userId="e787cf79-3fa7-4883-a544-3c8298299b1d" providerId="ADAL" clId="{3847BFA2-0D96-4E8C-99B6-9491423961F4}" dt="2023-03-27T22:06:25.375" v="30" actId="26606"/>
          <ac:spMkLst>
            <pc:docMk/>
            <pc:sldMk cId="2074339849" sldId="389"/>
            <ac:spMk id="57" creationId="{3F0B8CEB-8279-4E5E-A0CE-1FC9F71736F2}"/>
          </ac:spMkLst>
        </pc:spChg>
        <pc:spChg chg="add del">
          <ac:chgData name="Amiee Griffiths" userId="e787cf79-3fa7-4883-a544-3c8298299b1d" providerId="ADAL" clId="{3847BFA2-0D96-4E8C-99B6-9491423961F4}" dt="2023-03-27T22:06:25.375" v="30" actId="26606"/>
          <ac:spMkLst>
            <pc:docMk/>
            <pc:sldMk cId="2074339849" sldId="389"/>
            <ac:spMk id="58" creationId="{11D1E571-14C6-89C5-F509-2D08F65B4772}"/>
          </ac:spMkLst>
        </pc:spChg>
        <pc:spChg chg="add">
          <ac:chgData name="Amiee Griffiths" userId="e787cf79-3fa7-4883-a544-3c8298299b1d" providerId="ADAL" clId="{3847BFA2-0D96-4E8C-99B6-9491423961F4}" dt="2023-03-27T22:06:25.377" v="31" actId="26606"/>
          <ac:spMkLst>
            <pc:docMk/>
            <pc:sldMk cId="2074339849" sldId="389"/>
            <ac:spMk id="60" creationId="{42A4FC2C-047E-45A5-965D-8E1E3BF09BC6}"/>
          </ac:spMkLst>
        </pc:spChg>
        <pc:grpChg chg="add del">
          <ac:chgData name="Amiee Griffiths" userId="e787cf79-3fa7-4883-a544-3c8298299b1d" providerId="ADAL" clId="{3847BFA2-0D96-4E8C-99B6-9491423961F4}" dt="2023-03-27T22:05:32.606" v="16" actId="26606"/>
          <ac:grpSpMkLst>
            <pc:docMk/>
            <pc:sldMk cId="2074339849" sldId="389"/>
            <ac:grpSpMk id="15" creationId="{63737881-458F-40AD-B72B-B57D267DC423}"/>
          </ac:grpSpMkLst>
        </pc:grpChg>
        <pc:picChg chg="add del mod">
          <ac:chgData name="Amiee Griffiths" userId="e787cf79-3fa7-4883-a544-3c8298299b1d" providerId="ADAL" clId="{3847BFA2-0D96-4E8C-99B6-9491423961F4}" dt="2023-03-27T22:06:32.361" v="34" actId="478"/>
          <ac:picMkLst>
            <pc:docMk/>
            <pc:sldMk cId="2074339849" sldId="389"/>
            <ac:picMk id="4" creationId="{B2A855F3-72F1-6B93-25F0-B2F240C34589}"/>
          </ac:picMkLst>
        </pc:picChg>
        <pc:picChg chg="del">
          <ac:chgData name="Amiee Griffiths" userId="e787cf79-3fa7-4883-a544-3c8298299b1d" providerId="ADAL" clId="{3847BFA2-0D96-4E8C-99B6-9491423961F4}" dt="2023-03-27T22:04:39.737" v="8" actId="478"/>
          <ac:picMkLst>
            <pc:docMk/>
            <pc:sldMk cId="2074339849" sldId="389"/>
            <ac:picMk id="5" creationId="{28141EF3-28E8-D30E-89B5-1BE7991B5514}"/>
          </ac:picMkLst>
        </pc:picChg>
        <pc:picChg chg="add mod">
          <ac:chgData name="Amiee Griffiths" userId="e787cf79-3fa7-4883-a544-3c8298299b1d" providerId="ADAL" clId="{3847BFA2-0D96-4E8C-99B6-9491423961F4}" dt="2023-03-27T22:06:48.146" v="41" actId="14100"/>
          <ac:picMkLst>
            <pc:docMk/>
            <pc:sldMk cId="2074339849" sldId="389"/>
            <ac:picMk id="9" creationId="{5CD66FF6-5A85-AF73-9BC1-7E66EFBD6D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402C-F93E-4E51-8C5B-3AB1D5E61FBB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A1EC-219A-41CA-BF24-FB0826C36C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72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EC2E-9FE3-4E91-8273-E07FEC0BAB51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32DFE-329D-46E4-961C-A07DE72402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48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B23C0-8250-D04B-A5F6-AB507053331E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B23C0-8250-D04B-A5F6-AB507053331E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352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8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533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536-C799-4755-8147-A147F6E3D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E1C51-6B90-4F95-858F-22953ED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D5C70-AD5F-4B7E-ABF0-2A78379C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CE39-EB9A-445E-8A24-43D1C7E6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53390-9D15-4FFA-8156-86B535359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r="36580" b="53207"/>
          <a:stretch/>
        </p:blipFill>
        <p:spPr>
          <a:xfrm>
            <a:off x="10110418" y="5354178"/>
            <a:ext cx="1243382" cy="11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C765-C8FB-440D-B1B9-19FA1290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540D-B528-44DD-ACF6-04A66542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57CC-521B-4497-86CD-3B7CC33E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8D8C9-3932-443E-B3F9-8D5152E6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47DD-BB8C-4831-AB99-1971A206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D552B-5152-4CD2-B96B-573B0A000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r="36580" b="53207"/>
          <a:stretch/>
        </p:blipFill>
        <p:spPr>
          <a:xfrm>
            <a:off x="10110418" y="5354178"/>
            <a:ext cx="1243382" cy="11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1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0470-5A3E-4257-99BC-9B07AA2D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74992-CB8B-4099-85DB-691FF791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54C7E-BB5C-4C26-ACFC-8246A3ED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AF47-8E02-4408-BF5F-02B2EAF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4C52-C2AE-4C19-B1DF-B50D08AE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789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0796-030B-49F7-A1BF-B3AF317A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F259-8E9B-40C5-AAC1-5C4996A8B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F7144-BB5A-45C8-8054-04A4AC6F8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245F5-AF39-4D58-BBB0-35425A57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B97F1-43B5-4887-B2AC-0547C61F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E8845-0F65-409D-8FB8-C7D1A516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514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C493-B1FF-4A5B-9F18-426466D4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48710-5A66-4A42-9034-062457E58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CA016-7961-4102-BDEF-B9E21E7A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597DF-FC28-430F-9A8F-E4BA2C3DC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498EA-FC83-40CA-B5D5-4DB477C6E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433A5-5AC1-4E9D-AA41-1F6631F6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2B367-499C-4E24-9896-06CEEAA2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17653-4EEC-4239-9582-3AECC968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83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8ED1-7446-44A7-B58F-4FBE4997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5E060-0D4B-4A6B-AF8B-F592121F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0C666-2D1F-495C-9D2E-BCC3E2F3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D0652-96CF-4B04-820E-63D227FB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141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68DD5-5B64-43DB-8DB9-511F4BCA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C0172-6E29-47B5-8BF1-9C09F782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9BDD0-D60E-4A3F-BD99-B2AB0404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280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5344-BCE6-4C68-85A3-381D24F0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1256-1E27-4E6D-B67F-2CB5968B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7BECB-D273-42B5-9364-EABB85A19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74D7E-9C37-4554-9F5B-6BE7D648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15148-B09C-4A08-9F50-065C34A7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453E5-7297-493F-88CE-F431B6BF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556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7293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9173-CD02-4AAB-A496-3606C3C5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54340-CC3E-4D4B-90B2-F9E9A6F32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17286-570B-48FF-9879-81019B68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1DD50-F6AF-4734-808D-5A03FF8B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41661-637D-426E-9384-E43E159D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FC298-3363-4B53-AAA3-6E8BF1C1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783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7803-20F3-4371-8D45-3F1B6325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98269-6169-4D0B-8EBF-F3D43B1A2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779B9-1799-47B3-944F-F83CFF68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6F33-EE32-4331-AFAF-4E9A8755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1E19E-316F-4215-AB22-8173C593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4229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DD58E-C3DE-477D-BCC2-2A50361AE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31B74-6ED4-4C4C-A36F-3D41B2EEA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970FD-3A5B-4138-9D07-487B144F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7521-8A73-459C-8C5B-9CFAB2E2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48D78-8325-460B-AE34-6193D34A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4275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73C6-D9C9-4581-81D4-62E6CD1A0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D5202-BA8D-4A90-B0EA-4E77600B0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6EC14-222A-4349-A709-F07F489E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3A65-6DA0-422A-805E-A87D3D00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4D91-2D86-4B57-B351-81B35432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6892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F58C-9F2A-46BE-8E21-DCD1FC49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754F-7594-478C-8230-4DDAD892B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EC0B-49F4-4B3C-A383-DEAD053A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1D383-6EE8-4F16-A748-8B8CB788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CFEDB-7763-4A5F-80F9-FBD426BD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9991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EFD4-8887-4794-AA82-97D6AC4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000B7-4108-468A-A317-0F9FBC47A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67DA7-F4F3-4631-BEC4-6B5B3DCE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B81C3-8DED-4D89-8607-46EFBBA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F6CCC-1C4C-44E3-A9EA-9BE74F11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85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6FCD-AC75-4E38-9878-39F09029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32EB-C147-433E-BA3B-CB64AD0A8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16B17-2AD2-4AB8-87A4-6F53A9B37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C0AF-2B81-4D50-A33F-2F6C4826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B8B21-BEC9-415D-B418-D3850A57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4F1EA-0EF6-4645-A4D4-302EA004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262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9AF3-9F2F-49F5-A2BA-7E54130F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C2FDC-6FE0-403D-B52B-2C3E4535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A42FA-7B61-4FC4-B76E-7703EB9D5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E1977-50B8-464E-82DF-3C17E7F96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19703-2E92-4A7E-8663-77A3B8A50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8E1C9-F436-4DAC-9E59-799760CE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CE800-BB12-4A93-9C0D-0B674F4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EE7D8-4AB4-4AA2-ADFA-77499786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778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A33B-FCB3-492B-935A-C697A116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507CA-DFDC-4921-80EB-8ECC3E07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FB956-7E24-41C5-95A9-06B37F3D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9577-D9E8-450A-981C-C20D2B5C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754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B9CA6-8ABE-4030-BE62-FE7EE777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24DCB-20FC-4C78-8395-DFF4EE8E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0861D-829F-4721-B883-9113ED77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913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4167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7481-5B20-4926-9310-D0BC4576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20228-81FC-4016-B680-B480AADD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85987-A149-44A6-83F2-C2E6767BC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B7B1D-D813-4BE1-A776-7741F513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C4A12-33EF-4246-9784-C715F54D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84FA-0D7B-42D1-AEAC-DB53939B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539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BD7-C91C-4BF7-AF24-BAB4F241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045BA-B575-419A-ADFC-3167A5896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884DE-6C2D-47A6-AAF0-50F1A133F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130C2-672F-4077-9EF8-F9E48CEB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DA432-37C5-4481-87E5-87B542E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CBBB-3A33-473E-8DEC-F618C1DE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2129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3607-EE20-48B3-A301-D6AECDA5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30356-26A2-4A63-8AAB-E70F33B1D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34D85-DF93-4326-B213-C346C85F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1E57-6C86-499F-97C8-0F4C23CF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331C-7088-42CB-A126-F46028F7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703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C8C51-87A4-42E2-9B70-C75118422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78F19-39FA-42C2-824D-36374EE35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09E22-19AF-492B-BBA8-89C8A7EB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F78A-4868-47EC-8146-A1A47FCC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CE505-AB4F-4ECB-BDBD-9A0C4953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9541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C2A-3B71-4746-9CB3-79F804A381A2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79B5-C99E-114A-9C8E-CEDE68CFC70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9726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FE9A-EEE0-C84B-AD76-4D3AC376FC0B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8EE8-C192-7E4F-8585-EC5FCD48522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4065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0514-1643-7241-A013-E24C8CC17110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AA02-7170-6B48-AB40-2A28B432CE2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166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9345-0DDD-F545-98A6-A3330D5126A4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9F39-B805-F449-96A8-0A558315013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1797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E2E-9007-1341-8940-80D945568FC1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840C-E8B4-C54A-9DA7-ED346350831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903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6D3A-CA0A-0B45-B797-09D273026A8B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A049-6A71-8446-8807-E1B656302FF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35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0127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918A-06F6-6845-A375-57C6BC3171A4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A463-9737-0442-AE05-B96338FBA36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8819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CD-F929-3046-BED6-9A3D4A3653F7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4A25-6CC1-0C4F-AC6D-AC10F290ADA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06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DFD3-128F-2841-9EDB-47797F022770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76E3-EBEC-9D42-83A4-F310DE0A12A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5493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A457-979A-F640-8BCE-A3E70E904173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371C-587B-2E4E-AF73-26486A16A24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08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443-B2EE-5F4F-B9F3-91474E9C0971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CBHS Assembly Hymn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A8B2-A01F-DE4D-AB4C-772930E693A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037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918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38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44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50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45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F36D-9A5C-479B-8AEC-E79AE965689E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65C-0B1B-4733-827D-069EBF636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945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4EA89-5AC5-49D4-AF6A-69A09CA6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FF80A-A0BE-4F81-B0FA-1E514D2F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5D11E-9261-4BD3-B9DD-D559C69FE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9CBC-6AA6-403E-BB33-CD827AEA8EB9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F2A1-0F40-42BE-AA6B-C6D6AD5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61413-00D1-4214-8184-DA1B46488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6F4D-ED68-432D-8C0C-F65A588DF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61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B9433-AD1A-4960-B96E-B16B56ED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AF628-9904-45F8-B280-E5B172248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8E35-1C49-44D2-863E-68643521F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9BB2-E793-48F4-A07A-FB5D14F58737}" type="datetimeFigureOut">
              <a:rPr lang="en-NZ" smtClean="0"/>
              <a:t>28/03/2023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1FF00-4648-448B-B4D4-E505377E3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9FE0B-1693-4172-8545-AD7352111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D1F3-8757-45BE-B97A-ADDEEA4523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438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CB3B-6C7B-6842-9ADA-04601CD2C8F7}" type="datetime2">
              <a:rPr lang="en-NZ" smtClean="0"/>
              <a:pPr/>
              <a:t>Tuesday, 28 March 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CBHS Assembly Hymn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A124-F541-A447-873C-517FEC246A3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638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9D3F-E2B6-4F0A-9E44-CCA9F498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DA259C-9E80-45FF-B7A1-B5535421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172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sz="8800" b="1" dirty="0"/>
              <a:t>GOLD SCHOLAR AWARDS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524000" y="3603058"/>
            <a:ext cx="9194679" cy="1325563"/>
          </a:xfrm>
          <a:prstGeom prst="rect">
            <a:avLst/>
          </a:prstGeo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1" y="3586833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068282" y="3602037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8499174" y="3602036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625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6600" b="1" dirty="0"/>
              <a:t>Year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524000" y="3603058"/>
            <a:ext cx="9194679" cy="1325563"/>
          </a:xfrm>
          <a:prstGeom prst="rect">
            <a:avLst/>
          </a:prstGeo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1" y="3586833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068282" y="3602037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9174" y="3602036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41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James Baggott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30928" y="1882585"/>
            <a:ext cx="449138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ONE EXCELLENCE CREDITS: </a:t>
            </a:r>
            <a:r>
              <a:rPr lang="en-NZ" sz="1800" dirty="0"/>
              <a:t>65</a:t>
            </a:r>
          </a:p>
          <a:p>
            <a:pPr marL="0" indent="0">
              <a:buNone/>
            </a:pPr>
            <a:r>
              <a:rPr lang="en-NZ" sz="1800" b="1" dirty="0"/>
              <a:t>LEVEL TWO EXCELLENCE CREDITS:</a:t>
            </a:r>
            <a:r>
              <a:rPr lang="en-NZ" sz="1800" dirty="0"/>
              <a:t> 7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</a:p>
          <a:p>
            <a:pPr marL="0" indent="0">
              <a:buNone/>
            </a:pPr>
            <a:r>
              <a:rPr lang="en-NZ" sz="1800" dirty="0"/>
              <a:t>Physical Science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latin typeface="Calibri" panose="020F0502020204030204" pitchFamily="34" charset="0"/>
              </a:rPr>
              <a:t>IGCSE Mathematics A*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IGCSE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 Literature B</a:t>
            </a:r>
          </a:p>
          <a:p>
            <a:pPr marL="0" indent="0">
              <a:buNone/>
            </a:pPr>
            <a:r>
              <a:rPr lang="en-NZ" sz="1800" dirty="0"/>
              <a:t>Year 11 Geography Competition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30" y="1825625"/>
            <a:ext cx="4151769" cy="4351338"/>
          </a:xfrm>
        </p:spPr>
        <p:txBody>
          <a:bodyPr/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2nd XI Cricket</a:t>
            </a:r>
          </a:p>
          <a:p>
            <a:pPr marL="0" indent="0">
              <a:buNone/>
            </a:pPr>
            <a:r>
              <a:rPr lang="en-NZ" sz="1800" dirty="0"/>
              <a:t>Rugby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</a:t>
            </a:r>
          </a:p>
          <a:p>
            <a:pPr marL="0" indent="0">
              <a:buNone/>
            </a:pPr>
            <a:r>
              <a:rPr lang="en-NZ" sz="1800" dirty="0"/>
              <a:t>Health Science at Otago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479E-5B31-005E-7B8F-0C8F491E8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2150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Nathan Dixon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30928" y="1882585"/>
            <a:ext cx="4491383" cy="4756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ONE EXCELLENCE CREDITS:</a:t>
            </a:r>
            <a:r>
              <a:rPr lang="en-NZ" sz="1800" dirty="0"/>
              <a:t> 78</a:t>
            </a:r>
          </a:p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11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</a:p>
          <a:p>
            <a:pPr marL="0" indent="0">
              <a:buNone/>
            </a:pPr>
            <a:r>
              <a:rPr lang="en-NZ" sz="1800" dirty="0"/>
              <a:t>Japanese</a:t>
            </a:r>
          </a:p>
          <a:p>
            <a:pPr marL="0" indent="0">
              <a:buNone/>
            </a:pPr>
            <a:r>
              <a:rPr lang="en-NZ" sz="1800" dirty="0"/>
              <a:t>Physical Science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IGCSE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 Literature A*</a:t>
            </a:r>
          </a:p>
          <a:p>
            <a:pPr marL="0" indent="0">
              <a:buNone/>
            </a:pPr>
            <a:r>
              <a:rPr lang="en-NZ" sz="1800" dirty="0">
                <a:latin typeface="Calibri" panose="020F0502020204030204" pitchFamily="34" charset="0"/>
              </a:rPr>
              <a:t>IGCSE Mathematics A</a:t>
            </a:r>
          </a:p>
          <a:p>
            <a:pPr marL="0" indent="0">
              <a:buNone/>
            </a:pPr>
            <a:r>
              <a:rPr lang="en-NZ" sz="1800" dirty="0"/>
              <a:t>2022 History Prize </a:t>
            </a:r>
          </a:p>
          <a:p>
            <a:pPr marL="0" indent="0">
              <a:buNone/>
            </a:pPr>
            <a:r>
              <a:rPr lang="en-NZ" sz="1800" dirty="0"/>
              <a:t>2022 Physical Science Prize</a:t>
            </a:r>
          </a:p>
          <a:p>
            <a:pPr marL="0" indent="0">
              <a:buNone/>
            </a:pPr>
            <a:r>
              <a:rPr lang="en-NZ" sz="1800" dirty="0"/>
              <a:t>2022 Inter-school history quiz </a:t>
            </a:r>
          </a:p>
          <a:p>
            <a:pPr mar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30" y="1825625"/>
            <a:ext cx="4151769" cy="4351338"/>
          </a:xfrm>
        </p:spPr>
        <p:txBody>
          <a:bodyPr/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Big Ideas</a:t>
            </a:r>
          </a:p>
          <a:p>
            <a:pPr marL="0" indent="0">
              <a:buNone/>
            </a:pPr>
            <a:r>
              <a:rPr lang="en-NZ" sz="1800" dirty="0"/>
              <a:t>Tramping</a:t>
            </a:r>
          </a:p>
          <a:p>
            <a:pPr marL="0" indent="0">
              <a:buNone/>
            </a:pPr>
            <a:r>
              <a:rPr lang="en-NZ" sz="1800" dirty="0"/>
              <a:t>Woodworking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</a:t>
            </a:r>
          </a:p>
          <a:p>
            <a:pPr marL="0" indent="0">
              <a:buNone/>
            </a:pPr>
            <a:r>
              <a:rPr lang="en-NZ" sz="1800" dirty="0"/>
              <a:t>To study Mechanical Engineering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00569-7580-A998-3380-E9255128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Clay </a:t>
            </a:r>
            <a:r>
              <a:rPr lang="en-NZ" dirty="0" err="1">
                <a:solidFill>
                  <a:schemeClr val="bg1"/>
                </a:solidFill>
              </a:rPr>
              <a:t>Lubis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30928" y="1882585"/>
            <a:ext cx="449138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ONE EXCELLENCE CREDITS: </a:t>
            </a:r>
            <a:r>
              <a:rPr lang="en-NZ" sz="1800" dirty="0"/>
              <a:t>101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</a:p>
          <a:p>
            <a:pPr marL="0" indent="0">
              <a:buNone/>
            </a:pPr>
            <a:r>
              <a:rPr lang="en-NZ" sz="1800" dirty="0"/>
              <a:t>Biochemistry</a:t>
            </a:r>
          </a:p>
          <a:p>
            <a:pPr marL="0" indent="0">
              <a:buNone/>
            </a:pPr>
            <a:r>
              <a:rPr lang="en-NZ" sz="1800" dirty="0"/>
              <a:t>English</a:t>
            </a:r>
          </a:p>
          <a:p>
            <a:pPr marL="0" indent="0">
              <a:buNone/>
            </a:pPr>
            <a:r>
              <a:rPr lang="en-NZ" sz="1800" dirty="0"/>
              <a:t>Japanese</a:t>
            </a:r>
          </a:p>
          <a:p>
            <a:pPr marL="0" indent="0">
              <a:buNone/>
            </a:pPr>
            <a:r>
              <a:rPr lang="en-NZ" sz="1800" dirty="0"/>
              <a:t>Physical Science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/>
              <a:t>2022 English - NCEA (Les Bloxham Prize for Excellence)</a:t>
            </a:r>
          </a:p>
          <a:p>
            <a:pPr marL="0" indent="0">
              <a:buNone/>
            </a:pPr>
            <a:r>
              <a:rPr lang="en-NZ" sz="1800" dirty="0"/>
              <a:t>2022 Mathematics - Main</a:t>
            </a:r>
          </a:p>
          <a:p>
            <a:pPr marL="0" indent="0">
              <a:buNone/>
            </a:pPr>
            <a:r>
              <a:rPr lang="en-NZ" sz="1800" dirty="0"/>
              <a:t>2022 Biochemistry (</a:t>
            </a:r>
            <a:r>
              <a:rPr lang="en-NZ" sz="1800" dirty="0" err="1"/>
              <a:t>Tench</a:t>
            </a:r>
            <a:r>
              <a:rPr lang="en-NZ" sz="1800" dirty="0"/>
              <a:t> Award)</a:t>
            </a:r>
          </a:p>
          <a:p>
            <a:pPr mar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30" y="1825625"/>
            <a:ext cx="4151769" cy="4351338"/>
          </a:xfrm>
        </p:spPr>
        <p:txBody>
          <a:bodyPr/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Travelling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</a:t>
            </a:r>
          </a:p>
          <a:p>
            <a:pPr marL="0" indent="0">
              <a:buNone/>
            </a:pPr>
            <a:r>
              <a:rPr lang="en-NZ" sz="1800" dirty="0"/>
              <a:t>Studying medicine is a possible option.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91EDB4-4F17-225E-BAE4-5F28A139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2585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6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Jayden Palmer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30928" y="1882585"/>
            <a:ext cx="449138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ONE EXCELLENCE CREDITS: </a:t>
            </a:r>
            <a:r>
              <a:rPr lang="en-NZ" sz="1800" dirty="0"/>
              <a:t>83</a:t>
            </a:r>
          </a:p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8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</a:p>
          <a:p>
            <a:pPr marL="0" indent="0">
              <a:buNone/>
            </a:pPr>
            <a:r>
              <a:rPr lang="en-NZ" sz="1800" dirty="0"/>
              <a:t>History</a:t>
            </a:r>
          </a:p>
          <a:p>
            <a:pPr marL="0" indent="0">
              <a:buNone/>
            </a:pPr>
            <a:r>
              <a:rPr lang="en-NZ" sz="1800" dirty="0"/>
              <a:t>Physical Science</a:t>
            </a:r>
          </a:p>
          <a:p>
            <a:pPr mar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IGCSE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 Literature A*</a:t>
            </a:r>
          </a:p>
          <a:p>
            <a:pPr marL="0" indent="0">
              <a:buNone/>
            </a:pPr>
            <a:r>
              <a:rPr lang="en-NZ" sz="1800" dirty="0">
                <a:latin typeface="Calibri" panose="020F0502020204030204" pitchFamily="34" charset="0"/>
              </a:rPr>
              <a:t>IGCSE Mathematics A</a:t>
            </a:r>
          </a:p>
          <a:p>
            <a:pPr marL="0" indent="0">
              <a:buNone/>
            </a:pPr>
            <a:r>
              <a:rPr lang="en-NZ" sz="1800" dirty="0"/>
              <a:t>2022 History  (Pollock Prize for NZ History)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30" y="1825625"/>
            <a:ext cx="4151769" cy="4351338"/>
          </a:xfrm>
        </p:spPr>
        <p:txBody>
          <a:bodyPr/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Rugby</a:t>
            </a:r>
          </a:p>
          <a:p>
            <a:pPr marL="0" indent="0">
              <a:buNone/>
            </a:pPr>
            <a:r>
              <a:rPr lang="en-NZ" sz="1800" dirty="0"/>
              <a:t>Taekwondo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</a:t>
            </a:r>
          </a:p>
          <a:p>
            <a:pPr marL="0" indent="0">
              <a:buNone/>
            </a:pPr>
            <a:r>
              <a:rPr lang="en-NZ" sz="1800" dirty="0"/>
              <a:t>To study Psychology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D585A-8517-517F-2399-61D98BD2B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6600" b="1" dirty="0"/>
              <a:t>Year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524000" y="3603058"/>
            <a:ext cx="9194679" cy="1325563"/>
          </a:xfrm>
          <a:prstGeom prst="rect">
            <a:avLst/>
          </a:prstGeo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1" y="3586833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068282" y="3602037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8499174" y="3602036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81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Richard Anderson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82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Japanese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History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2022 Year 12 Scholar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5414F-CBCB-B11D-4E96-919C7893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D577-4606-9024-CB05-82D0C8F57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6124" y="1825625"/>
            <a:ext cx="4257675" cy="4351338"/>
          </a:xfrm>
        </p:spPr>
        <p:txBody>
          <a:bodyPr/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Japanese</a:t>
            </a:r>
          </a:p>
          <a:p>
            <a:pPr marL="0" indent="0">
              <a:buNone/>
            </a:pPr>
            <a:r>
              <a:rPr lang="en-NZ" sz="1800" dirty="0"/>
              <a:t>Big Ideas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Study overseas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250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Matthew Buchan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77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Accounting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2022 Year 12 Scholar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r>
              <a:rPr lang="en-NZ" sz="1800" dirty="0"/>
              <a:t>Golf</a:t>
            </a:r>
          </a:p>
          <a:p>
            <a:pPr marL="0" indent="0">
              <a:buNone/>
            </a:pPr>
            <a:r>
              <a:rPr lang="en-NZ" sz="1800" dirty="0"/>
              <a:t>Gym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Bachelor of Commerce -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4B60B7-E7C1-18E7-F4E0-CF1B3BB2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2584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Tana Davies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98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2022 Engineering Prize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Skiing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Engineering at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717DF6-AD24-E039-981F-BFDCF759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25625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CEBF-373B-4F6F-AF32-50C391EE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5758"/>
            <a:ext cx="10515600" cy="1325563"/>
          </a:xfrm>
        </p:spPr>
        <p:txBody>
          <a:bodyPr/>
          <a:lstStyle/>
          <a:p>
            <a:pPr algn="ctr"/>
            <a:r>
              <a:rPr lang="en-NZ" err="1">
                <a:solidFill>
                  <a:schemeClr val="bg1"/>
                </a:solidFill>
                <a:latin typeface="Comic Sans MS" panose="030F0702030302020204" pitchFamily="66" charset="0"/>
              </a:rPr>
              <a:t>Te</a:t>
            </a:r>
            <a:r>
              <a:rPr lang="en-NZ">
                <a:solidFill>
                  <a:schemeClr val="bg1"/>
                </a:solidFill>
                <a:latin typeface="Comic Sans MS" panose="030F0702030302020204" pitchFamily="66" charset="0"/>
              </a:rPr>
              <a:t> Kura Kahurangi</a:t>
            </a:r>
          </a:p>
        </p:txBody>
      </p:sp>
      <p:pic>
        <p:nvPicPr>
          <p:cNvPr id="5" name="Content Placeholder 4" descr="A picture containing seat, metal&#10;&#10;Description automatically generated">
            <a:extLst>
              <a:ext uri="{FF2B5EF4-FFF2-40B4-BE49-F238E27FC236}">
                <a16:creationId xmlns:a16="http://schemas.microsoft.com/office/drawing/2014/main" id="{2D5FA4CF-5D09-4775-B705-9083E8DB0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242"/>
            <a:ext cx="12118428" cy="357351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3D58A9-9338-E839-77DC-E8F25077CACE}"/>
              </a:ext>
            </a:extLst>
          </p:cNvPr>
          <p:cNvSpPr txBox="1">
            <a:spLocks/>
          </p:cNvSpPr>
          <p:nvPr/>
        </p:nvSpPr>
        <p:spPr>
          <a:xfrm>
            <a:off x="801414" y="316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Ko wai tātou?</a:t>
            </a:r>
          </a:p>
        </p:txBody>
      </p:sp>
    </p:spTree>
    <p:extLst>
      <p:ext uri="{BB962C8B-B14F-4D97-AF65-F5344CB8AC3E}">
        <p14:creationId xmlns:p14="http://schemas.microsoft.com/office/powerpoint/2010/main" val="234539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Sean </a:t>
            </a:r>
            <a:r>
              <a:rPr lang="en-NZ" dirty="0" err="1">
                <a:solidFill>
                  <a:schemeClr val="bg1"/>
                </a:solidFill>
              </a:rPr>
              <a:t>Izuora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48</a:t>
            </a:r>
          </a:p>
          <a:p>
            <a:pPr marL="0" indent="0">
              <a:buNone/>
            </a:pPr>
            <a:r>
              <a:rPr lang="en-NZ" sz="1800" b="1" dirty="0"/>
              <a:t>LEVEL THREE EXCELLENCE CREDITS: </a:t>
            </a:r>
            <a:r>
              <a:rPr lang="en-NZ" sz="1800" dirty="0"/>
              <a:t>51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13 Physics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13 Calculus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12 Mathematics AS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12 Physics</a:t>
            </a: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A in Cambridge AS Mathematics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868482-BC29-2ADD-12D9-F2AE891A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2584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5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Jonathan Joseph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79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2021 Gold Scholar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Dentistry or Technology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9BA8E-0FB5-337F-DDB9-B9AD67CC3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William Knight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37446" y="1868106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78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English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Geography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Physical Education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Rowing</a:t>
            </a:r>
          </a:p>
          <a:p>
            <a:pPr marL="0" indent="0">
              <a:buNone/>
            </a:pPr>
            <a:r>
              <a:rPr lang="en-NZ" sz="1800" dirty="0"/>
              <a:t>Rugby</a:t>
            </a:r>
          </a:p>
          <a:p>
            <a:pPr marL="0" indent="0">
              <a:buNone/>
            </a:pPr>
            <a:r>
              <a:rPr lang="en-NZ" sz="1800" dirty="0"/>
              <a:t>Snowsports. </a:t>
            </a:r>
          </a:p>
          <a:p>
            <a:pPr marL="0" indent="0">
              <a:buNone/>
            </a:pPr>
            <a:r>
              <a:rPr lang="en-NZ" sz="1800" dirty="0"/>
              <a:t>Hunting </a:t>
            </a:r>
          </a:p>
          <a:p>
            <a:pPr marL="0" indent="0">
              <a:buNone/>
            </a:pPr>
            <a:r>
              <a:rPr lang="en-NZ" sz="1800" dirty="0"/>
              <a:t>Fishing</a:t>
            </a:r>
          </a:p>
          <a:p>
            <a:pPr marL="0" indent="0">
              <a:buNone/>
            </a:pPr>
            <a:r>
              <a:rPr lang="en-NZ" sz="1800" dirty="0"/>
              <a:t>Water sports</a:t>
            </a:r>
            <a:endParaRPr lang="en-NZ" sz="1800" dirty="0">
              <a:cs typeface="Calibri"/>
            </a:endParaRP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Professional Sportsman</a:t>
            </a:r>
          </a:p>
          <a:p>
            <a:pPr marL="0" indent="0">
              <a:buNone/>
            </a:pPr>
            <a:endParaRPr lang="en-NZ" sz="1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8A257-49FD-416A-399A-588358098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Jonathan </a:t>
            </a:r>
            <a:r>
              <a:rPr lang="en-NZ" dirty="0" err="1">
                <a:solidFill>
                  <a:schemeClr val="bg1"/>
                </a:solidFill>
              </a:rPr>
              <a:t>Kuo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975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126</a:t>
            </a:r>
          </a:p>
          <a:p>
            <a:pPr marL="0" indent="0">
              <a:buNone/>
            </a:pPr>
            <a:r>
              <a:rPr lang="en-NZ" sz="1800" b="1" dirty="0"/>
              <a:t>LEVEL THREE EXCELLENCE CREDITS: </a:t>
            </a:r>
            <a:r>
              <a:rPr lang="en-NZ" sz="1800" dirty="0"/>
              <a:t>12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Biology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Chemistry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Chinese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English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A in Cambridge AS Mathematics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Distinction for ICAS Science 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Biology prize 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Physics prize 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Hadlee house leader (2023)</a:t>
            </a:r>
          </a:p>
          <a:p>
            <a:pPr marL="0" indent="0">
              <a:buNone/>
            </a:pPr>
            <a:r>
              <a:rPr lang="en-NZ" sz="1800" dirty="0"/>
              <a:t>UC STAR mathematics (2023)</a:t>
            </a:r>
          </a:p>
          <a:p>
            <a:pPr marL="0" indent="0">
              <a:buNone/>
            </a:pPr>
            <a:r>
              <a:rPr lang="en-NZ" sz="1800" dirty="0"/>
              <a:t>Studying for NZ Chemistry Olympiad (2022-2023)</a:t>
            </a:r>
          </a:p>
          <a:p>
            <a:pPr marL="0" indent="0">
              <a:buNone/>
            </a:pPr>
            <a:r>
              <a:rPr lang="en-NZ" sz="1800" dirty="0"/>
              <a:t>Study club founder (2023)</a:t>
            </a:r>
          </a:p>
          <a:p>
            <a:pPr marL="0" indent="0">
              <a:buNone/>
            </a:pPr>
            <a:r>
              <a:rPr lang="en-NZ" sz="1800" dirty="0"/>
              <a:t>Reading </a:t>
            </a:r>
          </a:p>
          <a:p>
            <a:pPr marL="0" indent="0">
              <a:buNone/>
            </a:pPr>
            <a:r>
              <a:rPr lang="en-NZ" sz="1800" dirty="0"/>
              <a:t>Studying sciences and mathematics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Engineering, Physics, Chemistry, or Mathematics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B422FA-6AEB-F04D-22B3-64DB2179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2584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8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Ed Leonard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100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Digital Technologies (Computing)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B in Cambridge AS Mathematics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Digital Technologies Prize 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r>
              <a:rPr lang="en-NZ" sz="1800" dirty="0"/>
              <a:t>Australian Football</a:t>
            </a:r>
          </a:p>
          <a:p>
            <a:pPr marL="0" indent="0">
              <a:buNone/>
            </a:pPr>
            <a:r>
              <a:rPr lang="en-NZ" sz="1800" dirty="0"/>
              <a:t>Guitar</a:t>
            </a:r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Study Engineering at the University of Canterbury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FAEDF-EAFC-924C-6CE0-291D90D3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74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Yousef Mohammed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77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Mathematics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Chemistry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2022 Year 12 Scholar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Studying Health Science in Otago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F83B-4412-1E3E-D7D8-D1D7E78B4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6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 err="1">
                <a:solidFill>
                  <a:schemeClr val="bg1"/>
                </a:solidFill>
              </a:rPr>
              <a:t>Nethidu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Perera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86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Japanese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English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A in Cambridge AS Mathematics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Japanese Prize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r>
              <a:rPr lang="en-NZ" sz="1800" dirty="0"/>
              <a:t>Piano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Mechanical Engineering at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9EF23-5C3E-155C-33D3-ED314CA77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262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9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 err="1">
                <a:solidFill>
                  <a:schemeClr val="bg1"/>
                </a:solidFill>
              </a:rPr>
              <a:t>Sonal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Rajapaksha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93</a:t>
            </a:r>
          </a:p>
          <a:p>
            <a:pPr marL="0" indent="0">
              <a:buNone/>
            </a:pPr>
            <a:r>
              <a:rPr lang="en-NZ" sz="1800" b="1" dirty="0"/>
              <a:t>LEVEL THREE EXCELLENCE CREDITS: </a:t>
            </a:r>
            <a:r>
              <a:rPr lang="en-NZ" sz="1800" dirty="0"/>
              <a:t>24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English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Calculus (Level Three)</a:t>
            </a:r>
          </a:p>
          <a:p>
            <a:pPr marL="0" lvl="0" indent="0">
              <a:buNone/>
            </a:pPr>
            <a:endParaRPr lang="en-NZ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2nd Year University Mathematics</a:t>
            </a:r>
          </a:p>
          <a:p>
            <a:pPr marL="0" lvl="0" indent="0">
              <a:buNone/>
            </a:pPr>
            <a:r>
              <a:rPr lang="en-NZ" sz="1800" dirty="0"/>
              <a:t>New Zealand Math and Physics competition finalist</a:t>
            </a:r>
          </a:p>
          <a:p>
            <a:pPr marL="0" lvl="0" indent="0">
              <a:buNone/>
            </a:pPr>
            <a:r>
              <a:rPr lang="en-NZ" sz="1800" dirty="0"/>
              <a:t>2022 Year 12 Scholar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Music (piano and alto saxophone)</a:t>
            </a:r>
          </a:p>
          <a:p>
            <a:pPr marL="0" indent="0">
              <a:buNone/>
            </a:pPr>
            <a:r>
              <a:rPr lang="en-NZ" sz="1800" dirty="0"/>
              <a:t>Jazz band and funk band</a:t>
            </a:r>
          </a:p>
          <a:p>
            <a:pPr marL="0" indent="0">
              <a:buNone/>
            </a:pPr>
            <a:r>
              <a:rPr lang="en-NZ" sz="1800" dirty="0"/>
              <a:t>Media Team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Study Health Science (med) at Otago</a:t>
            </a:r>
          </a:p>
          <a:p>
            <a:pPr marL="0" indent="0">
              <a:buNone/>
            </a:pPr>
            <a:r>
              <a:rPr lang="en-NZ" sz="1800" dirty="0"/>
              <a:t>or Mechanical Engineering in Australia or the 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00C3E-F420-3233-E956-5492EF31D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Ashley Shearer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</a:t>
            </a:r>
            <a:r>
              <a:rPr lang="en-NZ" sz="1800" dirty="0"/>
              <a:t>: 78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Physical Education</a:t>
            </a:r>
          </a:p>
          <a:p>
            <a:pPr marL="0" lvl="0" indent="0">
              <a:buNone/>
            </a:pPr>
            <a:endParaRPr lang="en-NZ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Blue Scholar 2021</a:t>
            </a:r>
          </a:p>
          <a:p>
            <a:pPr marL="0" lvl="0" indent="0">
              <a:buNone/>
            </a:pPr>
            <a:r>
              <a:rPr lang="en-NZ" sz="1800" dirty="0"/>
              <a:t>2022 Statistics prize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Business Studies. </a:t>
            </a:r>
          </a:p>
          <a:p>
            <a:pPr marL="0" indent="0">
              <a:buNone/>
            </a:pPr>
            <a:r>
              <a:rPr lang="en-NZ" sz="1800" dirty="0"/>
              <a:t>Squash and tennis.</a:t>
            </a:r>
          </a:p>
          <a:p>
            <a:pPr marL="0" indent="0">
              <a:buNone/>
            </a:pPr>
            <a:r>
              <a:rPr lang="en-NZ" sz="1800" dirty="0"/>
              <a:t>Boating/fishing</a:t>
            </a:r>
          </a:p>
          <a:p>
            <a:pPr marL="0" indent="0">
              <a:buNone/>
            </a:pPr>
            <a:r>
              <a:rPr lang="en-NZ" sz="1800" dirty="0"/>
              <a:t>Skiing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Bachelor of Entrepreneurship or B-com - Otago University or UC.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70D61-5540-CCDF-3C74-EC9FF9BE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0209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Nick Smith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89</a:t>
            </a:r>
          </a:p>
          <a:p>
            <a:pPr marL="0" indent="0">
              <a:buNone/>
            </a:pP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Economics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Accounting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  <a:p>
            <a:pPr marL="0" lv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2022 Accounting Prize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Golf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r>
              <a:rPr lang="en-NZ" sz="1800" dirty="0"/>
              <a:t>CBHS 1st XI Cricket team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Engineering or Finance at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4893A-86C5-2499-9714-EFEE4727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9D3F-E2B6-4F0A-9E44-CCA9F498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DA259C-9E80-45FF-B7A1-B5535421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192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 err="1">
                <a:solidFill>
                  <a:schemeClr val="bg1"/>
                </a:solidFill>
              </a:rPr>
              <a:t>Helius</a:t>
            </a:r>
            <a:r>
              <a:rPr lang="en-NZ" dirty="0">
                <a:solidFill>
                  <a:schemeClr val="bg1"/>
                </a:solidFill>
              </a:rPr>
              <a:t> Tee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26993" y="1765300"/>
            <a:ext cx="4775036" cy="5092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700" b="1" dirty="0"/>
              <a:t>LEVEL TWO EXCELLENCE CREDITS: </a:t>
            </a:r>
            <a:r>
              <a:rPr lang="en-NZ" sz="1700" dirty="0"/>
              <a:t>130</a:t>
            </a:r>
          </a:p>
          <a:p>
            <a:pPr marL="0" indent="0">
              <a:buNone/>
            </a:pPr>
            <a:r>
              <a:rPr lang="en-NZ" sz="1700" b="1" dirty="0"/>
              <a:t>LEVEL THREE EXCELLENCE CREDITS: </a:t>
            </a:r>
            <a:r>
              <a:rPr lang="en-NZ" sz="1700" dirty="0"/>
              <a:t>22</a:t>
            </a:r>
          </a:p>
          <a:p>
            <a:pPr marL="0" indent="0">
              <a:buNone/>
            </a:pPr>
            <a:r>
              <a:rPr lang="en-NZ" sz="1700" b="1" dirty="0"/>
              <a:t>COURSE ENDORSEMENT WITH EXCELLENCE:</a:t>
            </a:r>
            <a:r>
              <a:rPr lang="en-NZ" sz="1700" dirty="0"/>
              <a:t> </a:t>
            </a:r>
          </a:p>
          <a:p>
            <a:pPr marL="0" lvl="0" indent="0"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Biology</a:t>
            </a:r>
          </a:p>
          <a:p>
            <a:pPr marL="0" lvl="0" indent="0"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Chemistry</a:t>
            </a:r>
          </a:p>
          <a:p>
            <a:pPr marL="0" lvl="0" indent="0"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English</a:t>
            </a:r>
          </a:p>
          <a:p>
            <a:pPr marL="0" lvl="0" indent="0"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Japanese</a:t>
            </a:r>
          </a:p>
          <a:p>
            <a:pPr marL="0" lvl="0" indent="0"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  <a:endParaRPr lang="en-NZ" sz="1700" b="1" dirty="0"/>
          </a:p>
          <a:p>
            <a:pPr marL="0" lvl="0" indent="0">
              <a:buNone/>
            </a:pPr>
            <a:r>
              <a:rPr lang="en-NZ" sz="1700" b="1" dirty="0"/>
              <a:t>OTHER ACADEMIC ACHIEVEMENTS: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A in Cambridge AS Mathematics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2022 Chemistry Prize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ICAS Science Distinction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1700" dirty="0">
                <a:solidFill>
                  <a:srgbClr val="000000"/>
                </a:solidFill>
                <a:latin typeface="Calibri" panose="020F0502020204030204" pitchFamily="34" charset="0"/>
              </a:rPr>
              <a:t>Japanese Language Proficiency Test N3 at 88.7th Percentile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String Orchestra with GGHS as Concertmaster </a:t>
            </a:r>
          </a:p>
          <a:p>
            <a:pPr marL="0" indent="0">
              <a:buNone/>
            </a:pPr>
            <a:r>
              <a:rPr lang="en-NZ" sz="1800" dirty="0"/>
              <a:t>String Group at CBHS as violin 1 </a:t>
            </a:r>
          </a:p>
          <a:p>
            <a:pPr marL="0" indent="0">
              <a:buNone/>
            </a:pPr>
            <a:r>
              <a:rPr lang="en-NZ" sz="1800" dirty="0"/>
              <a:t>QSA Leader </a:t>
            </a:r>
          </a:p>
          <a:p>
            <a:pPr marL="0" indent="0">
              <a:buNone/>
            </a:pPr>
            <a:r>
              <a:rPr lang="en-NZ" sz="1800" dirty="0"/>
              <a:t>Study Club Founder</a:t>
            </a:r>
          </a:p>
          <a:p>
            <a:pPr marL="0" indent="0">
              <a:buNone/>
            </a:pPr>
            <a:r>
              <a:rPr lang="en-NZ" sz="1800" dirty="0"/>
              <a:t>CBHS Orchestra Concertmaster </a:t>
            </a:r>
          </a:p>
          <a:p>
            <a:pPr marL="0" indent="0">
              <a:buNone/>
            </a:pPr>
            <a:r>
              <a:rPr lang="en-NZ" sz="1800" dirty="0"/>
              <a:t>House Leader of Sutton</a:t>
            </a:r>
          </a:p>
          <a:p>
            <a:pPr marL="0" indent="0">
              <a:buNone/>
            </a:pPr>
            <a:r>
              <a:rPr lang="en-NZ" sz="1800" dirty="0"/>
              <a:t>Playing violin with lessons and piano and guitar in spare time</a:t>
            </a:r>
          </a:p>
          <a:p>
            <a:pPr marL="0" indent="0">
              <a:buNone/>
            </a:pPr>
            <a:r>
              <a:rPr lang="en-NZ" sz="1800" b="1" dirty="0"/>
              <a:t>FUTURE STUDY/CAREER:</a:t>
            </a:r>
          </a:p>
          <a:p>
            <a:pPr marL="0" indent="0">
              <a:buNone/>
            </a:pPr>
            <a:r>
              <a:rPr lang="en-NZ" sz="1800" dirty="0"/>
              <a:t>Complete a degree in Medicine at Monash, Auckland or Otago University.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02BEC-D5FC-90A4-8D4F-56362189B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657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96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Thomas Tracey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93433" y="1722454"/>
            <a:ext cx="4775036" cy="4899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116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Economics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History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English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Geography</a:t>
            </a: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B in Cambridge AS Mathematics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Economics Prize 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</a:t>
            </a:r>
            <a:r>
              <a:rPr lang="en-NZ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NZ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Reo</a:t>
            </a: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NZ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Maori</a:t>
            </a: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 Prize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History Prize (Jack Birdling Scholarship)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English (R.A. Devlin Prize)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Year 12 General Excellence Scholar (G.J. Lancaster Prize)</a:t>
            </a:r>
          </a:p>
          <a:p>
            <a:pPr marL="0" indent="0">
              <a:buNone/>
            </a:pPr>
            <a:endParaRPr lang="en-N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114002" y="2140176"/>
            <a:ext cx="47750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CBHS Media Team</a:t>
            </a:r>
          </a:p>
          <a:p>
            <a:pPr marL="0" indent="0">
              <a:buNone/>
            </a:pPr>
            <a:r>
              <a:rPr lang="en-NZ" sz="1800" dirty="0"/>
              <a:t>Tennis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</a:t>
            </a:r>
          </a:p>
          <a:p>
            <a:pPr marL="0" indent="0">
              <a:buNone/>
            </a:pPr>
            <a:r>
              <a:rPr lang="en-NZ" sz="1800" dirty="0"/>
              <a:t> Bachelor of Arts, and a Bachelor of Communications -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09FBD-C511-5783-64B1-D91A725F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09C3A-5364-91C7-6316-CC60094A0322}"/>
              </a:ext>
            </a:extLst>
          </p:cNvPr>
          <p:cNvSpPr txBox="1"/>
          <p:nvPr/>
        </p:nvSpPr>
        <p:spPr>
          <a:xfrm>
            <a:off x="7341488" y="2015946"/>
            <a:ext cx="4247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282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James Woods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96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Chemistry </a:t>
            </a:r>
          </a:p>
          <a:p>
            <a:pPr marL="0" lv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Physics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Mountain biking, </a:t>
            </a:r>
          </a:p>
          <a:p>
            <a:pPr marL="0" indent="0">
              <a:buNone/>
            </a:pPr>
            <a:r>
              <a:rPr lang="en-NZ" sz="1800" dirty="0"/>
              <a:t>Programming</a:t>
            </a:r>
          </a:p>
          <a:p>
            <a:pPr marL="0" indent="0">
              <a:buNone/>
            </a:pPr>
            <a:r>
              <a:rPr lang="en-NZ" sz="1800" dirty="0"/>
              <a:t> Listening to music.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Studying Physics at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0F185-371F-8B66-C0E4-0DACADE9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4009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Ben Wright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103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Chemistry</a:t>
            </a:r>
          </a:p>
          <a:p>
            <a:pPr marL="0" indent="0">
              <a:buNone/>
            </a:pPr>
            <a:r>
              <a:rPr lang="en-NZ" sz="1800" dirty="0"/>
              <a:t>Accounting </a:t>
            </a:r>
          </a:p>
          <a:p>
            <a:pPr marL="0" indent="0">
              <a:buNone/>
            </a:pPr>
            <a:r>
              <a:rPr lang="en-NZ" sz="1800" dirty="0"/>
              <a:t>Physics</a:t>
            </a:r>
          </a:p>
          <a:p>
            <a:pPr marL="0" indent="0">
              <a:buNone/>
            </a:pPr>
            <a:r>
              <a:rPr lang="en-NZ" sz="1800" dirty="0"/>
              <a:t>Mathematics</a:t>
            </a:r>
          </a:p>
          <a:p>
            <a:pPr marL="0" indent="0">
              <a:buNone/>
            </a:pPr>
            <a:endParaRPr lang="en-NZ" sz="1800" dirty="0"/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B in Cambridge AS Mathematics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Year 12 Scholar 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Football</a:t>
            </a:r>
          </a:p>
          <a:p>
            <a:pPr marL="0" indent="0">
              <a:buNone/>
            </a:pPr>
            <a:r>
              <a:rPr lang="en-NZ" sz="1800" dirty="0"/>
              <a:t>Cricket</a:t>
            </a:r>
          </a:p>
          <a:p>
            <a:pPr marL="0" indent="0">
              <a:buNone/>
            </a:pPr>
            <a:r>
              <a:rPr lang="en-NZ" sz="1800" dirty="0"/>
              <a:t>Chess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Engineering and/or Mathematics at the University of Canterbury </a:t>
            </a:r>
          </a:p>
          <a:p>
            <a:pPr marL="0" indent="0">
              <a:buNone/>
            </a:pPr>
            <a:endParaRPr lang="en-NZ" sz="1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9C037-1368-F11F-B2E9-1E305DD8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Jermaine Yee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120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Biology</a:t>
            </a:r>
          </a:p>
          <a:p>
            <a:pPr marL="0" indent="0">
              <a:buNone/>
            </a:pPr>
            <a:r>
              <a:rPr lang="en-NZ" sz="1800" dirty="0"/>
              <a:t>Chemistry</a:t>
            </a:r>
          </a:p>
          <a:p>
            <a:pPr marL="0" indent="0">
              <a:buNone/>
            </a:pPr>
            <a:r>
              <a:rPr lang="en-NZ" sz="1800" dirty="0"/>
              <a:t>Chinese</a:t>
            </a:r>
          </a:p>
          <a:p>
            <a:pPr marL="0" indent="0">
              <a:buNone/>
            </a:pPr>
            <a:r>
              <a:rPr lang="en-NZ" sz="1800" dirty="0"/>
              <a:t>English</a:t>
            </a:r>
          </a:p>
          <a:p>
            <a:pPr marL="0" indent="0">
              <a:buNone/>
            </a:pPr>
            <a:r>
              <a:rPr lang="en-NZ" sz="1800" dirty="0"/>
              <a:t>Physics</a:t>
            </a:r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B in Cambridge AS Mathematics</a:t>
            </a:r>
          </a:p>
          <a:p>
            <a:pPr marL="0" indent="0">
              <a:buNone/>
            </a:pPr>
            <a:r>
              <a:rPr lang="en-NZ" sz="1800" dirty="0">
                <a:solidFill>
                  <a:srgbClr val="000000"/>
                </a:solidFill>
                <a:latin typeface="Calibri" panose="020F0502020204030204" pitchFamily="34" charset="0"/>
              </a:rPr>
              <a:t>2022 Cambridge Mathematics Prize</a:t>
            </a:r>
          </a:p>
          <a:p>
            <a:pPr marL="0" lv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Study Club Founder</a:t>
            </a:r>
          </a:p>
          <a:p>
            <a:pPr marL="0" indent="0">
              <a:buNone/>
            </a:pPr>
            <a:r>
              <a:rPr lang="en-NZ" sz="1800" dirty="0"/>
              <a:t>QSA</a:t>
            </a:r>
          </a:p>
          <a:p>
            <a:pPr marL="0" indent="0">
              <a:buNone/>
            </a:pPr>
            <a:r>
              <a:rPr lang="en-NZ" sz="1800" dirty="0"/>
              <a:t>Sutton House Leader </a:t>
            </a:r>
          </a:p>
          <a:p>
            <a:pPr marL="0" indent="0">
              <a:buNone/>
            </a:pPr>
            <a:r>
              <a:rPr lang="en-NZ" sz="1800" dirty="0"/>
              <a:t>STAR Mathematics at UC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Medicine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A7BBB-F93A-9370-C612-F5412122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4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Alex </a:t>
            </a:r>
            <a:r>
              <a:rPr lang="en-NZ" dirty="0" err="1">
                <a:solidFill>
                  <a:schemeClr val="bg1"/>
                </a:solidFill>
              </a:rPr>
              <a:t>Yoshikane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76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Japanese</a:t>
            </a:r>
          </a:p>
          <a:p>
            <a:pPr marL="0" indent="0">
              <a:buNone/>
            </a:pPr>
            <a:endParaRPr lang="en-NZ" sz="1800" dirty="0"/>
          </a:p>
          <a:p>
            <a:pPr marL="0" lvl="0" indent="0">
              <a:buNone/>
            </a:pPr>
            <a:r>
              <a:rPr lang="en-NZ" sz="1800" b="1" dirty="0"/>
              <a:t>OTHER ACADEMIC ACHIEVEMENTS:</a:t>
            </a:r>
          </a:p>
          <a:p>
            <a:pPr marL="0" lvl="0" indent="0">
              <a:buNone/>
            </a:pPr>
            <a:r>
              <a:rPr lang="en-NZ" sz="1800" dirty="0"/>
              <a:t>Blue Scholar in 2021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Reading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Engineering at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85A51-838D-0244-FDC7-E8CE806A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2584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Bobby Zhang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9101" y="1882584"/>
            <a:ext cx="4775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/>
              <a:t>LEVEL TWO EXCELLENCE CREDITS: </a:t>
            </a:r>
            <a:r>
              <a:rPr lang="en-NZ" sz="1800" dirty="0"/>
              <a:t>84</a:t>
            </a:r>
          </a:p>
          <a:p>
            <a:pPr marL="0" indent="0">
              <a:buNone/>
            </a:pPr>
            <a:r>
              <a:rPr lang="en-NZ" sz="1800" b="1" dirty="0"/>
              <a:t>COURSE ENDORSEMENT WITH EXCELLENCE: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Mathematics</a:t>
            </a:r>
          </a:p>
          <a:p>
            <a:pPr marL="0" indent="0">
              <a:buNone/>
            </a:pPr>
            <a:r>
              <a:rPr lang="en-NZ" sz="1800" dirty="0"/>
              <a:t>English</a:t>
            </a:r>
          </a:p>
          <a:p>
            <a:pPr marL="0" indent="0">
              <a:buNone/>
            </a:pPr>
            <a:r>
              <a:rPr lang="en-NZ" sz="1800" dirty="0"/>
              <a:t>Physics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2029" y="1825625"/>
            <a:ext cx="4489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INTERESTS:</a:t>
            </a:r>
          </a:p>
          <a:p>
            <a:pPr marL="0" indent="0">
              <a:buNone/>
            </a:pPr>
            <a:r>
              <a:rPr lang="en-NZ" sz="1800" dirty="0"/>
              <a:t>Drawing</a:t>
            </a:r>
          </a:p>
          <a:p>
            <a:pPr marL="0" indent="0">
              <a:buNone/>
            </a:pPr>
            <a:r>
              <a:rPr lang="en-NZ" sz="1800" dirty="0"/>
              <a:t>Big ideas group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b="1" dirty="0"/>
              <a:t>FUTURE STUDY/CAREER: </a:t>
            </a:r>
          </a:p>
          <a:p>
            <a:pPr marL="0" indent="0">
              <a:buNone/>
            </a:pPr>
            <a:r>
              <a:rPr lang="en-NZ" sz="1800" dirty="0"/>
              <a:t>To study </a:t>
            </a:r>
            <a:r>
              <a:rPr lang="en-NZ" sz="1800" dirty="0" err="1"/>
              <a:t>Biochemisty</a:t>
            </a:r>
            <a:r>
              <a:rPr lang="en-NZ" sz="1800" dirty="0"/>
              <a:t> at 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3C25F-55FC-DC09-61D7-A885BAD3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2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" y="365125"/>
            <a:ext cx="11649074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2022 YEAR 13 ACADEMIC GOLD AWARDS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 (for </a:t>
            </a:r>
            <a:r>
              <a:rPr lang="en-NZ" sz="4000" dirty="0">
                <a:solidFill>
                  <a:schemeClr val="bg1"/>
                </a:solidFill>
              </a:rPr>
              <a:t>EXCELLENCE ENDORSEMENT</a:t>
            </a:r>
            <a:r>
              <a:rPr lang="en-N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257219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97563D5-EF9C-463F-8354-885A7F21425B}"/>
              </a:ext>
            </a:extLst>
          </p:cNvPr>
          <p:cNvSpPr txBox="1">
            <a:spLocks/>
          </p:cNvSpPr>
          <p:nvPr/>
        </p:nvSpPr>
        <p:spPr>
          <a:xfrm>
            <a:off x="4676775" y="2177573"/>
            <a:ext cx="2838450" cy="4842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Z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EF3F8-5FA6-EA12-5F27-748A5D7E2DDB}"/>
              </a:ext>
            </a:extLst>
          </p:cNvPr>
          <p:cNvSpPr txBox="1"/>
          <p:nvPr/>
        </p:nvSpPr>
        <p:spPr>
          <a:xfrm>
            <a:off x="1104900" y="2177573"/>
            <a:ext cx="3781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Liam </a:t>
            </a:r>
            <a:r>
              <a:rPr lang="en-NZ" sz="2800" dirty="0" err="1"/>
              <a:t>Bately</a:t>
            </a:r>
            <a:endParaRPr lang="en-NZ" sz="2800" dirty="0"/>
          </a:p>
          <a:p>
            <a:r>
              <a:rPr lang="en-NZ" sz="2800" dirty="0"/>
              <a:t>Jackson Fontaine</a:t>
            </a:r>
          </a:p>
          <a:p>
            <a:r>
              <a:rPr lang="en-NZ" sz="2800" dirty="0"/>
              <a:t>Joey Huang</a:t>
            </a:r>
          </a:p>
          <a:p>
            <a:r>
              <a:rPr lang="en-NZ" sz="2800" dirty="0"/>
              <a:t>Ryan Ko</a:t>
            </a:r>
          </a:p>
          <a:p>
            <a:r>
              <a:rPr lang="en-NZ" sz="2800" dirty="0"/>
              <a:t>Ben Kuruvilla</a:t>
            </a:r>
          </a:p>
          <a:p>
            <a:r>
              <a:rPr lang="en-NZ" sz="2800" dirty="0"/>
              <a:t>Gene Lee</a:t>
            </a:r>
          </a:p>
          <a:p>
            <a:r>
              <a:rPr lang="en-NZ" sz="2800" dirty="0"/>
              <a:t>Kaden </a:t>
            </a:r>
            <a:r>
              <a:rPr lang="en-NZ" sz="2800" dirty="0" err="1"/>
              <a:t>Leftly</a:t>
            </a:r>
            <a:endParaRPr lang="en-NZ" sz="2800" dirty="0"/>
          </a:p>
          <a:p>
            <a:r>
              <a:rPr lang="en-NZ" sz="2800" dirty="0"/>
              <a:t>Geordie Prebble</a:t>
            </a:r>
          </a:p>
          <a:p>
            <a:r>
              <a:rPr lang="en-NZ" sz="2800" dirty="0"/>
              <a:t>Jack Prebble</a:t>
            </a:r>
          </a:p>
          <a:p>
            <a:r>
              <a:rPr lang="en-NZ" sz="2800" dirty="0"/>
              <a:t>Hugo Wilson</a:t>
            </a:r>
          </a:p>
        </p:txBody>
      </p:sp>
    </p:spTree>
    <p:extLst>
      <p:ext uri="{BB962C8B-B14F-4D97-AF65-F5344CB8AC3E}">
        <p14:creationId xmlns:p14="http://schemas.microsoft.com/office/powerpoint/2010/main" val="3379556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9D3F-E2B6-4F0A-9E44-CCA9F498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DA259C-9E80-45FF-B7A1-B5535421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356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id="{28141EF3-28E8-D30E-89B5-1BE7991B5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7" b="6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6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sz="8800" b="1" dirty="0"/>
              <a:t>BLUE SCHOLAR AWARDS 2022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524000" y="3603058"/>
            <a:ext cx="9194679" cy="1325563"/>
          </a:xfrm>
          <a:prstGeom prst="rect">
            <a:avLst/>
          </a:prstGeo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1" y="3586833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068282" y="3602037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8499174" y="3602036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744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5CD66FF6-5A85-AF73-9BC1-7E66EFBD6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498" y="-120650"/>
            <a:ext cx="7975602" cy="5981700"/>
          </a:xfrm>
        </p:spPr>
      </p:pic>
    </p:spTree>
    <p:extLst>
      <p:ext uri="{BB962C8B-B14F-4D97-AF65-F5344CB8AC3E}">
        <p14:creationId xmlns:p14="http://schemas.microsoft.com/office/powerpoint/2010/main" val="2074339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lvl="1" algn="ctr"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The School we magnify, 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for us no school comes nigh it;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holds us by such a tie, both are exalted by it.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In class, and scrum, and scathe, 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we strive but for her merit,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and she rewards our faith, 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who bids the climbing spirit.</a:t>
            </a:r>
          </a:p>
          <a:p>
            <a:pPr algn="ctr" eaLnBrk="0" hangingPunct="0">
              <a:buFontTx/>
              <a:buNone/>
            </a:pPr>
            <a:r>
              <a:rPr lang="en-US" b="1" i="1" dirty="0" err="1">
                <a:latin typeface="Helvetica" charset="0"/>
              </a:rPr>
              <a:t>Altiora</a:t>
            </a: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Peto</a:t>
            </a:r>
            <a:r>
              <a:rPr lang="en-US" b="1" i="1" dirty="0">
                <a:latin typeface="Helvetica" charset="0"/>
              </a:rPr>
              <a:t>, </a:t>
            </a:r>
            <a:r>
              <a:rPr lang="en-US" b="1" i="1" dirty="0" err="1">
                <a:latin typeface="Helvetica" charset="0"/>
              </a:rPr>
              <a:t>Altiora</a:t>
            </a: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Peto</a:t>
            </a:r>
            <a:r>
              <a:rPr lang="en-US" b="1" i="1" dirty="0">
                <a:latin typeface="Helvetica" charset="0"/>
              </a:rPr>
              <a:t>!</a:t>
            </a:r>
          </a:p>
          <a:p>
            <a:pPr algn="ctr" eaLnBrk="0" hangingPunct="0">
              <a:buFontTx/>
              <a:buNone/>
            </a:pPr>
            <a:r>
              <a:rPr lang="en-US" b="1" i="1" dirty="0" err="1">
                <a:latin typeface="Helvetica" charset="0"/>
              </a:rPr>
              <a:t>Honour</a:t>
            </a:r>
            <a:r>
              <a:rPr lang="en-US" b="1" i="1" dirty="0">
                <a:latin typeface="Helvetica" charset="0"/>
              </a:rPr>
              <a:t> the School that keeps the rule:</a:t>
            </a:r>
          </a:p>
          <a:p>
            <a:pPr algn="ctr" eaLnBrk="0" hangingPunct="0">
              <a:buFontTx/>
              <a:buNone/>
            </a:pP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Altiora</a:t>
            </a: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Peto</a:t>
            </a:r>
            <a:r>
              <a:rPr lang="en-US" b="1" i="1" dirty="0">
                <a:latin typeface="Helvetica" charset="0"/>
              </a:rPr>
              <a:t>!</a:t>
            </a:r>
            <a:br>
              <a:rPr lang="en-US" b="1" i="1" dirty="0">
                <a:latin typeface="Helvetica" charset="0"/>
              </a:rPr>
            </a:br>
            <a:endParaRPr lang="en-US" b="1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9726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lvl="1" algn="ctr"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Not here alone descried, 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unchanged by skies above her,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She is </a:t>
            </a:r>
            <a:r>
              <a:rPr lang="en-US" b="1" dirty="0" err="1">
                <a:latin typeface="Helvetica" charset="0"/>
              </a:rPr>
              <a:t>where'er</a:t>
            </a:r>
            <a:r>
              <a:rPr lang="en-US" b="1" dirty="0">
                <a:latin typeface="Helvetica" charset="0"/>
              </a:rPr>
              <a:t> her pride is 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kept by sons who love her.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They share her triumphs still,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 the men who went before us.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With ours their voices thrill,</a:t>
            </a:r>
          </a:p>
          <a:p>
            <a:pPr algn="ctr" eaLnBrk="0" hangingPunct="0">
              <a:buFontTx/>
              <a:buNone/>
            </a:pPr>
            <a:r>
              <a:rPr lang="en-US" b="1" dirty="0">
                <a:latin typeface="Helvetica" charset="0"/>
              </a:rPr>
              <a:t> in the immortal chorus:</a:t>
            </a:r>
          </a:p>
          <a:p>
            <a:pPr algn="ctr" eaLnBrk="0" hangingPunct="0">
              <a:buFontTx/>
              <a:buNone/>
            </a:pPr>
            <a:r>
              <a:rPr lang="en-US" b="1" i="1" dirty="0" err="1">
                <a:latin typeface="Helvetica" charset="0"/>
              </a:rPr>
              <a:t>Altiora</a:t>
            </a: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Peto</a:t>
            </a:r>
            <a:r>
              <a:rPr lang="en-US" b="1" i="1" dirty="0">
                <a:latin typeface="Helvetica" charset="0"/>
              </a:rPr>
              <a:t>, </a:t>
            </a:r>
            <a:r>
              <a:rPr lang="en-US" b="1" i="1" dirty="0" err="1">
                <a:latin typeface="Helvetica" charset="0"/>
              </a:rPr>
              <a:t>Altiora</a:t>
            </a: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Peto</a:t>
            </a:r>
            <a:r>
              <a:rPr lang="en-US" b="1" i="1" dirty="0">
                <a:latin typeface="Helvetica" charset="0"/>
              </a:rPr>
              <a:t>!</a:t>
            </a:r>
          </a:p>
          <a:p>
            <a:pPr algn="ctr" eaLnBrk="0" hangingPunct="0">
              <a:buFontTx/>
              <a:buNone/>
            </a:pPr>
            <a:r>
              <a:rPr lang="en-US" b="1" i="1" dirty="0" err="1">
                <a:latin typeface="Helvetica" charset="0"/>
              </a:rPr>
              <a:t>Honour</a:t>
            </a:r>
            <a:r>
              <a:rPr lang="en-US" b="1" i="1" dirty="0">
                <a:latin typeface="Helvetica" charset="0"/>
              </a:rPr>
              <a:t> the School that keeps the rule</a:t>
            </a:r>
            <a:r>
              <a:rPr lang="en-US" b="1" i="1">
                <a:latin typeface="Helvetica" charset="0"/>
              </a:rPr>
              <a:t>: </a:t>
            </a:r>
          </a:p>
          <a:p>
            <a:pPr algn="ctr" eaLnBrk="0" hangingPunct="0">
              <a:buFontTx/>
              <a:buNone/>
            </a:pPr>
            <a:r>
              <a:rPr lang="en-US" b="1" i="1">
                <a:latin typeface="Helvetica" charset="0"/>
              </a:rPr>
              <a:t>Altiora</a:t>
            </a:r>
            <a:r>
              <a:rPr lang="en-US" b="1" i="1" dirty="0">
                <a:latin typeface="Helvetica" charset="0"/>
              </a:rPr>
              <a:t> </a:t>
            </a:r>
            <a:r>
              <a:rPr lang="en-US" b="1" i="1" dirty="0" err="1">
                <a:latin typeface="Helvetica" charset="0"/>
              </a:rPr>
              <a:t>Peto</a:t>
            </a:r>
            <a:r>
              <a:rPr lang="en-US" b="1" i="1" dirty="0">
                <a:latin typeface="Helvetica" charset="0"/>
              </a:rPr>
              <a:t>!</a:t>
            </a:r>
            <a:endParaRPr lang="en-AU" b="1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5730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" y="365125"/>
            <a:ext cx="113538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2022 YEAR 11 ACADEMIC BLUE AWARDS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 (for </a:t>
            </a:r>
            <a:r>
              <a:rPr lang="en-NZ" sz="4000" dirty="0">
                <a:solidFill>
                  <a:schemeClr val="bg1"/>
                </a:solidFill>
              </a:rPr>
              <a:t>EXCELLENCE ENDORSEMENT</a:t>
            </a:r>
            <a:r>
              <a:rPr lang="en-NZ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010" y="1747950"/>
            <a:ext cx="3143539" cy="47851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Will Allott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Mahmoud </a:t>
            </a:r>
            <a:r>
              <a:rPr lang="en-NZ" sz="2000" b="1" dirty="0" err="1"/>
              <a:t>Alshaqquri</a:t>
            </a:r>
            <a:endParaRPr lang="en-NZ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Koa Arakawa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 err="1"/>
              <a:t>Avi</a:t>
            </a:r>
            <a:r>
              <a:rPr lang="en-NZ" sz="2000" b="1" dirty="0"/>
              <a:t> </a:t>
            </a:r>
            <a:r>
              <a:rPr lang="en-NZ" sz="2000" b="1" dirty="0" err="1"/>
              <a:t>Aulakh</a:t>
            </a:r>
            <a:endParaRPr lang="en-NZ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Ethan Chang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Herbie Cottrell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Josh Findlay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Harry Galvan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Ahmed </a:t>
            </a:r>
            <a:r>
              <a:rPr lang="en-NZ" sz="2000" b="1" dirty="0" err="1"/>
              <a:t>Garour</a:t>
            </a:r>
            <a:endParaRPr lang="en-NZ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Brooklyn Green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000" b="1" dirty="0"/>
              <a:t>Maddox	Haglund</a:t>
            </a:r>
          </a:p>
          <a:p>
            <a:pPr marL="0" indent="0">
              <a:buNone/>
            </a:pPr>
            <a:endParaRPr lang="en-NZ" sz="19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FAC2-26FC-DEE3-2565-39E516BC2AB1}"/>
              </a:ext>
            </a:extLst>
          </p:cNvPr>
          <p:cNvSpPr txBox="1"/>
          <p:nvPr/>
        </p:nvSpPr>
        <p:spPr>
          <a:xfrm>
            <a:off x="9404986" y="1747950"/>
            <a:ext cx="2292004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b="1" dirty="0"/>
              <a:t>Harry Thomas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Josh Tonga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Jared </a:t>
            </a:r>
            <a:r>
              <a:rPr lang="en-NZ" sz="2000" b="1" dirty="0" err="1"/>
              <a:t>Toughey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Gabe Wallace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Mark Weir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James Whelan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Oliver Wilson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90C8D-9712-7576-1CFC-4DAE7360FF4D}"/>
              </a:ext>
            </a:extLst>
          </p:cNvPr>
          <p:cNvSpPr txBox="1"/>
          <p:nvPr/>
        </p:nvSpPr>
        <p:spPr>
          <a:xfrm>
            <a:off x="5081535" y="1626275"/>
            <a:ext cx="320040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b="1" dirty="0"/>
              <a:t>Bradley </a:t>
            </a:r>
            <a:r>
              <a:rPr lang="en-NZ" sz="2000" b="1" dirty="0" err="1"/>
              <a:t>Hickford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Jong Yoon Lee</a:t>
            </a:r>
          </a:p>
          <a:p>
            <a:pPr>
              <a:lnSpc>
                <a:spcPct val="150000"/>
              </a:lnSpc>
            </a:pPr>
            <a:r>
              <a:rPr lang="en-NZ" sz="2000" b="1" dirty="0" err="1"/>
              <a:t>Lachy</a:t>
            </a:r>
            <a:r>
              <a:rPr lang="en-NZ" sz="2000" b="1" dirty="0"/>
              <a:t> Leech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Ryan </a:t>
            </a:r>
            <a:r>
              <a:rPr lang="en-NZ" sz="2000" b="1" dirty="0" err="1"/>
              <a:t>Mansbridge-Croy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Toby Morris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James Moss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Oliver Murphy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Jacob Needham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Frankie Sherriff </a:t>
            </a:r>
            <a:r>
              <a:rPr lang="en-NZ" sz="2000" b="1" dirty="0" err="1"/>
              <a:t>Babot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Ollie Singleton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Rory Telfer</a:t>
            </a:r>
          </a:p>
        </p:txBody>
      </p:sp>
    </p:spTree>
    <p:extLst>
      <p:ext uri="{BB962C8B-B14F-4D97-AF65-F5344CB8AC3E}">
        <p14:creationId xmlns:p14="http://schemas.microsoft.com/office/powerpoint/2010/main" val="1961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" y="365125"/>
            <a:ext cx="113538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2022 YEAR 12 ACADEMIC BLUE AWARDS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 ( for </a:t>
            </a:r>
            <a:r>
              <a:rPr lang="en-NZ" sz="4000" dirty="0">
                <a:solidFill>
                  <a:schemeClr val="bg1"/>
                </a:solidFill>
              </a:rPr>
              <a:t>EXCELLENCE ENDORSEMENT</a:t>
            </a:r>
            <a:r>
              <a:rPr lang="en-N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A9003F7-5E01-497E-8D42-5B58A82C876B}"/>
              </a:ext>
            </a:extLst>
          </p:cNvPr>
          <p:cNvSpPr txBox="1">
            <a:spLocks/>
          </p:cNvSpPr>
          <p:nvPr/>
        </p:nvSpPr>
        <p:spPr>
          <a:xfrm>
            <a:off x="5838826" y="1919544"/>
            <a:ext cx="2838450" cy="4835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Z" sz="2000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97563D5-EF9C-463F-8354-885A7F21425B}"/>
              </a:ext>
            </a:extLst>
          </p:cNvPr>
          <p:cNvSpPr txBox="1">
            <a:spLocks/>
          </p:cNvSpPr>
          <p:nvPr/>
        </p:nvSpPr>
        <p:spPr>
          <a:xfrm>
            <a:off x="5015119" y="1735059"/>
            <a:ext cx="2838450" cy="4842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Matt Horn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Jack Irwin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Mathew	</a:t>
            </a:r>
            <a:r>
              <a:rPr lang="en-NZ" sz="2000" b="1" dirty="0" err="1"/>
              <a:t>Lolesio</a:t>
            </a:r>
            <a:endParaRPr lang="en-NZ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Gary Mendoza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Max Mitchell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Bach Nguyen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Damon Noakes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Jasper O'Loughlin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Jakob Pascoe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Oscar </a:t>
            </a:r>
            <a:r>
              <a:rPr lang="en-NZ" sz="2000" b="1" dirty="0" err="1"/>
              <a:t>Perrim</a:t>
            </a:r>
            <a:endParaRPr lang="en-NZ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2000" b="1" dirty="0"/>
              <a:t>Ryan Samson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7EB7B-3B92-9C03-3403-6C2F704CFFFE}"/>
              </a:ext>
            </a:extLst>
          </p:cNvPr>
          <p:cNvSpPr txBox="1"/>
          <p:nvPr/>
        </p:nvSpPr>
        <p:spPr>
          <a:xfrm>
            <a:off x="9054962" y="1735059"/>
            <a:ext cx="3021081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b="1" dirty="0"/>
              <a:t>James Simpson</a:t>
            </a:r>
          </a:p>
          <a:p>
            <a:pPr>
              <a:lnSpc>
                <a:spcPct val="150000"/>
              </a:lnSpc>
            </a:pPr>
            <a:r>
              <a:rPr lang="en-NZ" sz="2000" b="1" dirty="0" err="1"/>
              <a:t>Kennadie</a:t>
            </a:r>
            <a:r>
              <a:rPr lang="en-NZ" sz="2000" b="1" dirty="0"/>
              <a:t> Smith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Mitchell	Suddaby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Malakai	</a:t>
            </a:r>
            <a:r>
              <a:rPr lang="en-NZ" sz="2000" b="1" dirty="0" err="1"/>
              <a:t>Tahaafe</a:t>
            </a:r>
            <a:endParaRPr lang="en-NZ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92BE8-0628-BD8D-BA42-00433B0F41A7}"/>
              </a:ext>
            </a:extLst>
          </p:cNvPr>
          <p:cNvSpPr txBox="1"/>
          <p:nvPr/>
        </p:nvSpPr>
        <p:spPr>
          <a:xfrm>
            <a:off x="407504" y="1735059"/>
            <a:ext cx="2838450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b="1" dirty="0"/>
              <a:t>Faraj Abbasi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Max Abbott</a:t>
            </a:r>
          </a:p>
          <a:p>
            <a:pPr>
              <a:lnSpc>
                <a:spcPct val="150000"/>
              </a:lnSpc>
            </a:pPr>
            <a:r>
              <a:rPr lang="en-NZ" sz="2000" b="1" dirty="0" err="1"/>
              <a:t>Lachy</a:t>
            </a:r>
            <a:r>
              <a:rPr lang="en-NZ" sz="2000" b="1" dirty="0"/>
              <a:t> Anderson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Charlie Bailey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Jimmy Dawson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Jack Dysart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Chris Ellison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Tom </a:t>
            </a:r>
            <a:r>
              <a:rPr lang="en-NZ" sz="2000" b="1" dirty="0" err="1"/>
              <a:t>Geesink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Ethan Hamilton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Kaine Hartley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Jacob Hinman</a:t>
            </a:r>
          </a:p>
          <a:p>
            <a:pPr>
              <a:lnSpc>
                <a:spcPct val="150000"/>
              </a:lnSpc>
            </a:pP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153604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" y="365125"/>
            <a:ext cx="11353800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2022 YEAR 13 ACADEMIC BLUE AWARDS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 (for </a:t>
            </a:r>
            <a:r>
              <a:rPr lang="en-NZ" sz="4000" dirty="0">
                <a:solidFill>
                  <a:schemeClr val="bg1"/>
                </a:solidFill>
              </a:rPr>
              <a:t>EXCELLENCE ENDORSEMENT</a:t>
            </a:r>
            <a:r>
              <a:rPr lang="en-N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A9003F7-5E01-497E-8D42-5B58A82C876B}"/>
              </a:ext>
            </a:extLst>
          </p:cNvPr>
          <p:cNvSpPr txBox="1">
            <a:spLocks/>
          </p:cNvSpPr>
          <p:nvPr/>
        </p:nvSpPr>
        <p:spPr>
          <a:xfrm>
            <a:off x="7591136" y="2117059"/>
            <a:ext cx="2838450" cy="4835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97563D5-EF9C-463F-8354-885A7F21425B}"/>
              </a:ext>
            </a:extLst>
          </p:cNvPr>
          <p:cNvSpPr txBox="1">
            <a:spLocks/>
          </p:cNvSpPr>
          <p:nvPr/>
        </p:nvSpPr>
        <p:spPr>
          <a:xfrm>
            <a:off x="3328988" y="2117059"/>
            <a:ext cx="2838450" cy="4842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Z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NZ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31E96-0B7D-52CD-37CD-2C0658F3F836}"/>
              </a:ext>
            </a:extLst>
          </p:cNvPr>
          <p:cNvSpPr txBox="1"/>
          <p:nvPr/>
        </p:nvSpPr>
        <p:spPr>
          <a:xfrm>
            <a:off x="983974" y="2253039"/>
            <a:ext cx="25736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b="1" dirty="0"/>
              <a:t>Andy Cao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Michael Dickson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Sam Howden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Jerry Hsu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Noah </a:t>
            </a:r>
            <a:r>
              <a:rPr lang="en-NZ" sz="2000" b="1" dirty="0" err="1"/>
              <a:t>Kember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George Kinney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Cory </a:t>
            </a:r>
            <a:r>
              <a:rPr lang="en-NZ" sz="2000" b="1" dirty="0" err="1"/>
              <a:t>Kinzett</a:t>
            </a:r>
            <a:endParaRPr lang="en-NZ" sz="2000" b="1" dirty="0"/>
          </a:p>
          <a:p>
            <a:endParaRPr lang="en-NZ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8BF52-EAEB-2291-7A0B-0C73C43600D0}"/>
              </a:ext>
            </a:extLst>
          </p:cNvPr>
          <p:cNvSpPr txBox="1"/>
          <p:nvPr/>
        </p:nvSpPr>
        <p:spPr>
          <a:xfrm>
            <a:off x="5676901" y="2253039"/>
            <a:ext cx="307023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b="1" dirty="0" err="1"/>
              <a:t>Ezekial</a:t>
            </a:r>
            <a:r>
              <a:rPr lang="en-NZ" sz="2000" b="1" dirty="0"/>
              <a:t> Malcolm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Gabriel Newton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Hamish Norrie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Hadley Van </a:t>
            </a:r>
            <a:r>
              <a:rPr lang="en-NZ" sz="2000" b="1" dirty="0" err="1"/>
              <a:t>Rij</a:t>
            </a:r>
            <a:endParaRPr lang="en-NZ" sz="2000" b="1" dirty="0"/>
          </a:p>
          <a:p>
            <a:pPr>
              <a:lnSpc>
                <a:spcPct val="150000"/>
              </a:lnSpc>
            </a:pPr>
            <a:r>
              <a:rPr lang="en-NZ" sz="2000" b="1" dirty="0"/>
              <a:t>Louis Zhou</a:t>
            </a:r>
          </a:p>
          <a:p>
            <a:pPr>
              <a:lnSpc>
                <a:spcPct val="150000"/>
              </a:lnSpc>
            </a:pPr>
            <a:r>
              <a:rPr lang="en-NZ" sz="2000" b="1" dirty="0"/>
              <a:t>Jack </a:t>
            </a:r>
            <a:r>
              <a:rPr lang="en-NZ" sz="2000" b="1" dirty="0" err="1"/>
              <a:t>Zino</a:t>
            </a:r>
            <a:endParaRPr lang="en-NZ" sz="2000" b="1" dirty="0"/>
          </a:p>
          <a:p>
            <a:endParaRPr lang="en-NZ" sz="2800" dirty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47019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8800" b="1" dirty="0"/>
              <a:t>SCHOLARSHIPS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524000" y="3603058"/>
            <a:ext cx="9194679" cy="1325563"/>
          </a:xfrm>
          <a:prstGeom prst="rect">
            <a:avLst/>
          </a:prstGeo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1" y="3586833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068282" y="3602037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9174" y="3602036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0909" y="365125"/>
            <a:ext cx="11122891" cy="1325563"/>
          </a:xfrm>
          <a:solidFill>
            <a:srgbClr val="332E98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2022 YEAR 13 SCHOLARSHIPS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8588" y="2252039"/>
            <a:ext cx="449138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8587" y="2141537"/>
            <a:ext cx="6991541" cy="3750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dirty="0"/>
              <a:t>Shannon Alexander (Biology)</a:t>
            </a:r>
          </a:p>
          <a:p>
            <a:pPr marL="0" indent="0">
              <a:buNone/>
            </a:pPr>
            <a:r>
              <a:rPr lang="en-NZ" dirty="0"/>
              <a:t>Liam </a:t>
            </a:r>
            <a:r>
              <a:rPr lang="en-NZ" dirty="0" err="1"/>
              <a:t>Bately</a:t>
            </a:r>
            <a:r>
              <a:rPr lang="en-NZ" dirty="0"/>
              <a:t> (Chemistry)</a:t>
            </a:r>
          </a:p>
          <a:p>
            <a:pPr marL="0" indent="0">
              <a:buNone/>
            </a:pPr>
            <a:r>
              <a:rPr lang="en-NZ" dirty="0"/>
              <a:t>Liam </a:t>
            </a:r>
            <a:r>
              <a:rPr lang="en-NZ" dirty="0" err="1"/>
              <a:t>Bately</a:t>
            </a:r>
            <a:r>
              <a:rPr lang="en-NZ" dirty="0"/>
              <a:t> (Calculus)</a:t>
            </a:r>
          </a:p>
          <a:p>
            <a:pPr marL="0" indent="0">
              <a:buNone/>
            </a:pPr>
            <a:r>
              <a:rPr lang="en-NZ" dirty="0"/>
              <a:t>Jackson Fontaine (Calculus)</a:t>
            </a:r>
          </a:p>
          <a:p>
            <a:pPr marL="0" indent="0">
              <a:buNone/>
            </a:pPr>
            <a:r>
              <a:rPr lang="en-NZ" dirty="0"/>
              <a:t>Geordie Prebble (Geography)</a:t>
            </a:r>
          </a:p>
          <a:p>
            <a:pPr marL="0" indent="0">
              <a:buNone/>
            </a:pPr>
            <a:r>
              <a:rPr lang="en-NZ" dirty="0"/>
              <a:t>Kayden </a:t>
            </a:r>
            <a:r>
              <a:rPr lang="en-NZ" dirty="0" err="1"/>
              <a:t>Leftly</a:t>
            </a:r>
            <a:r>
              <a:rPr lang="en-NZ" dirty="0"/>
              <a:t> (English)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2" y="366486"/>
            <a:ext cx="1135811" cy="13559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18679" y="381008"/>
            <a:ext cx="638356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54782" y="365124"/>
            <a:ext cx="171090" cy="132556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78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bef9fc-ec58-424b-8fc4-bc2b330f6da2">
      <Terms xmlns="http://schemas.microsoft.com/office/infopath/2007/PartnerControls"/>
    </lcf76f155ced4ddcb4097134ff3c332f>
    <TaxCatchAll xmlns="3ac63b8e-0d8b-423e-9497-de721bd845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0D62012ED7845802A0EC72296265C" ma:contentTypeVersion="16" ma:contentTypeDescription="Create a new document." ma:contentTypeScope="" ma:versionID="ebe99370e73845e43e8323815d850a3e">
  <xsd:schema xmlns:xsd="http://www.w3.org/2001/XMLSchema" xmlns:xs="http://www.w3.org/2001/XMLSchema" xmlns:p="http://schemas.microsoft.com/office/2006/metadata/properties" xmlns:ns2="72bef9fc-ec58-424b-8fc4-bc2b330f6da2" xmlns:ns3="3ac63b8e-0d8b-423e-9497-de721bd84513" targetNamespace="http://schemas.microsoft.com/office/2006/metadata/properties" ma:root="true" ma:fieldsID="9f739908aa30a66828ee489d3e0145f7" ns2:_="" ns3:_="">
    <xsd:import namespace="72bef9fc-ec58-424b-8fc4-bc2b330f6da2"/>
    <xsd:import namespace="3ac63b8e-0d8b-423e-9497-de721bd84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ef9fc-ec58-424b-8fc4-bc2b330f6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0d6889-069f-47e4-b7ce-fac6a262d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63b8e-0d8b-423e-9497-de721bd84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4d9fe1-57e5-4944-9a13-0d1383da5b63}" ma:internalName="TaxCatchAll" ma:showField="CatchAllData" ma:web="3ac63b8e-0d8b-423e-9497-de721bd84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21137B-993E-435E-AA97-1FF3291641F8}">
  <ds:schemaRefs>
    <ds:schemaRef ds:uri="http://purl.org/dc/terms/"/>
    <ds:schemaRef ds:uri="http://schemas.microsoft.com/office/2006/documentManagement/types"/>
    <ds:schemaRef ds:uri="3ac63b8e-0d8b-423e-9497-de721bd8451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72bef9fc-ec58-424b-8fc4-bc2b330f6da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42DBE0-C525-4699-83F2-36DF30BE0F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7DB92-E6F7-422C-B2E4-961EDC25C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ef9fc-ec58-424b-8fc4-bc2b330f6da2"/>
    <ds:schemaRef ds:uri="3ac63b8e-0d8b-423e-9497-de721bd84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1642</Words>
  <Application>Microsoft Office PowerPoint</Application>
  <PresentationFormat>Widescreen</PresentationFormat>
  <Paragraphs>531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Helvetica</vt:lpstr>
      <vt:lpstr>Office Theme</vt:lpstr>
      <vt:lpstr>1_Office Theme</vt:lpstr>
      <vt:lpstr>3_Office Theme</vt:lpstr>
      <vt:lpstr>2_Office Theme</vt:lpstr>
      <vt:lpstr>PowerPoint Presentation</vt:lpstr>
      <vt:lpstr>Te Kura Kahurangi</vt:lpstr>
      <vt:lpstr>PowerPoint Presentation</vt:lpstr>
      <vt:lpstr>BLUE SCHOLAR AWARDS 2022 </vt:lpstr>
      <vt:lpstr>2022 YEAR 11 ACADEMIC BLUE AWARDS  (for EXCELLENCE ENDORSEMENT)</vt:lpstr>
      <vt:lpstr>2022 YEAR 12 ACADEMIC BLUE AWARDS  ( for EXCELLENCE ENDORSEMENT)</vt:lpstr>
      <vt:lpstr>2022 YEAR 13 ACADEMIC BLUE AWARDS  (for EXCELLENCE ENDORSEMENT)</vt:lpstr>
      <vt:lpstr>SCHOLARSHIPS</vt:lpstr>
      <vt:lpstr>2022 YEAR 13 SCHOLARSHIPS</vt:lpstr>
      <vt:lpstr>GOLD SCHOLAR AWARDS </vt:lpstr>
      <vt:lpstr>Year 12</vt:lpstr>
      <vt:lpstr>James Baggott</vt:lpstr>
      <vt:lpstr>Nathan Dixon</vt:lpstr>
      <vt:lpstr>Clay Lubis</vt:lpstr>
      <vt:lpstr>Jayden Palmer</vt:lpstr>
      <vt:lpstr>Year 13</vt:lpstr>
      <vt:lpstr>Richard Anderson</vt:lpstr>
      <vt:lpstr>Matthew Buchan</vt:lpstr>
      <vt:lpstr>Tana Davies</vt:lpstr>
      <vt:lpstr>Sean Izuora</vt:lpstr>
      <vt:lpstr>Jonathan Joseph</vt:lpstr>
      <vt:lpstr>William Knight</vt:lpstr>
      <vt:lpstr>Jonathan Kuo</vt:lpstr>
      <vt:lpstr>Ed Leonard</vt:lpstr>
      <vt:lpstr>Yousef Mohammed </vt:lpstr>
      <vt:lpstr>Nethidu Perera </vt:lpstr>
      <vt:lpstr>Sonal Rajapaksha </vt:lpstr>
      <vt:lpstr>Ashley Shearer</vt:lpstr>
      <vt:lpstr>Nick Smith</vt:lpstr>
      <vt:lpstr>Helius Tee</vt:lpstr>
      <vt:lpstr>Thomas Tracey</vt:lpstr>
      <vt:lpstr>James Woods</vt:lpstr>
      <vt:lpstr>Ben Wright</vt:lpstr>
      <vt:lpstr>Jermaine Yee</vt:lpstr>
      <vt:lpstr>Alex Yoshikane</vt:lpstr>
      <vt:lpstr>Bobby Zhang</vt:lpstr>
      <vt:lpstr>2022 YEAR 13 ACADEMIC GOLD AWARDS  (for EXCELLENCE ENDORSEMENT)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Christchurch Boys'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AWARDS</dc:title>
  <dc:creator>Jarred Williams</dc:creator>
  <cp:lastModifiedBy>Amiee Griffiths</cp:lastModifiedBy>
  <cp:revision>115</cp:revision>
  <cp:lastPrinted>2017-05-28T20:16:17Z</cp:lastPrinted>
  <dcterms:created xsi:type="dcterms:W3CDTF">2016-06-01T01:59:32Z</dcterms:created>
  <dcterms:modified xsi:type="dcterms:W3CDTF">2023-03-27T22:06:54Z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0x0101006A20D62012ED7845802A0EC72296265C</vt:lpwstr>
  </property>
  <property fmtid="{D5CDD505-2E9C-101B-9397-08002B2CF9AE}" pid="3" name="MediaServiceImageTags">
    <vt:lpwstr/>
  </property>
</Properties>
</file>